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60" r:id="rId2"/>
    <p:sldId id="264" r:id="rId3"/>
    <p:sldId id="269" r:id="rId4"/>
    <p:sldId id="283" r:id="rId5"/>
    <p:sldId id="284" r:id="rId6"/>
    <p:sldId id="285" r:id="rId7"/>
    <p:sldId id="257" r:id="rId8"/>
    <p:sldId id="258" r:id="rId9"/>
    <p:sldId id="280" r:id="rId10"/>
    <p:sldId id="286" r:id="rId11"/>
    <p:sldId id="261" r:id="rId12"/>
    <p:sldId id="263" r:id="rId13"/>
    <p:sldId id="287" r:id="rId14"/>
    <p:sldId id="281"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262"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C4FC"/>
    <a:srgbClr val="3E2E7B"/>
    <a:srgbClr val="362165"/>
    <a:srgbClr val="603BB6"/>
    <a:srgbClr val="F7F7F7"/>
    <a:srgbClr val="0E0E51"/>
    <a:srgbClr val="1E1847"/>
    <a:srgbClr val="B49ED2"/>
    <a:srgbClr val="9784BB"/>
    <a:srgbClr val="765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22" autoAdjust="0"/>
  </p:normalViewPr>
  <p:slideViewPr>
    <p:cSldViewPr>
      <p:cViewPr varScale="1">
        <p:scale>
          <a:sx n="51" d="100"/>
          <a:sy n="51" d="100"/>
        </p:scale>
        <p:origin x="53" y="48"/>
      </p:cViewPr>
      <p:guideLst>
        <p:guide orient="horz" pos="2232"/>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317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44C225-F937-4915-88B7-E3D5A3FBFEE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RU"/>
        </a:p>
      </dgm:t>
    </dgm:pt>
    <dgm:pt modelId="{82605103-127B-4C44-8C87-86D0F1A1EE2F}">
      <dgm:prSet phldrT="[Текст]"/>
      <dgm:spPr/>
      <dgm:t>
        <a:bodyPr/>
        <a:lstStyle/>
        <a:p>
          <a:r>
            <a:rPr lang="en-US" b="1" dirty="0">
              <a:latin typeface="Arial" panose="020B0604020202020204" pitchFamily="34" charset="0"/>
              <a:cs typeface="Arial" panose="020B0604020202020204" pitchFamily="34" charset="0"/>
            </a:rPr>
            <a:t>Print</a:t>
          </a:r>
          <a:endParaRPr lang="ru-RU" b="1" dirty="0">
            <a:latin typeface="Arial" panose="020B0604020202020204" pitchFamily="34" charset="0"/>
            <a:cs typeface="Arial" panose="020B0604020202020204" pitchFamily="34" charset="0"/>
          </a:endParaRPr>
        </a:p>
      </dgm:t>
    </dgm:pt>
    <dgm:pt modelId="{5A6595A3-F4A4-4A4A-9240-77CB4341DF5A}" type="parTrans" cxnId="{FF94E893-856E-4672-8DE5-0E967CC7774E}">
      <dgm:prSet/>
      <dgm:spPr/>
      <dgm:t>
        <a:bodyPr/>
        <a:lstStyle/>
        <a:p>
          <a:endParaRPr lang="ru-RU"/>
        </a:p>
      </dgm:t>
    </dgm:pt>
    <dgm:pt modelId="{63BA6FF9-9D08-47D0-A754-E925E998BD7D}" type="sibTrans" cxnId="{FF94E893-856E-4672-8DE5-0E967CC7774E}">
      <dgm:prSet/>
      <dgm:spPr/>
      <dgm:t>
        <a:bodyPr/>
        <a:lstStyle/>
        <a:p>
          <a:endParaRPr lang="ru-RU"/>
        </a:p>
      </dgm:t>
    </dgm:pt>
    <dgm:pt modelId="{260BE635-4541-4282-BE12-42481C3A07FC}">
      <dgm:prSet phldrT="[Текст]"/>
      <dgm:spPr/>
      <dgm:t>
        <a:bodyPr/>
        <a:lstStyle/>
        <a:p>
          <a:r>
            <a:rPr lang="en-US" dirty="0">
              <a:latin typeface="Arial" panose="020B0604020202020204" pitchFamily="34" charset="0"/>
              <a:cs typeface="Arial" panose="020B0604020202020204" pitchFamily="34" charset="0"/>
            </a:rPr>
            <a:t>Textbooks</a:t>
          </a:r>
          <a:endParaRPr lang="ru-RU" dirty="0">
            <a:latin typeface="Arial" panose="020B0604020202020204" pitchFamily="34" charset="0"/>
            <a:cs typeface="Arial" panose="020B0604020202020204" pitchFamily="34" charset="0"/>
          </a:endParaRPr>
        </a:p>
      </dgm:t>
    </dgm:pt>
    <dgm:pt modelId="{74FBBE9D-5C9D-4B69-9762-49BE608CD2F4}" type="parTrans" cxnId="{B410960F-84A4-4487-AC80-998F3FC20A17}">
      <dgm:prSet/>
      <dgm:spPr/>
      <dgm:t>
        <a:bodyPr/>
        <a:lstStyle/>
        <a:p>
          <a:endParaRPr lang="ru-RU"/>
        </a:p>
      </dgm:t>
    </dgm:pt>
    <dgm:pt modelId="{2C670694-94DB-4DEB-B2FA-7AF574C3A74F}" type="sibTrans" cxnId="{B410960F-84A4-4487-AC80-998F3FC20A17}">
      <dgm:prSet/>
      <dgm:spPr/>
      <dgm:t>
        <a:bodyPr/>
        <a:lstStyle/>
        <a:p>
          <a:endParaRPr lang="ru-RU"/>
        </a:p>
      </dgm:t>
    </dgm:pt>
    <dgm:pt modelId="{9A22D5D3-47E2-4857-A0C9-8099BEEB2C3B}">
      <dgm:prSet phldrT="[Текст]"/>
      <dgm:spPr/>
      <dgm:t>
        <a:bodyPr/>
        <a:lstStyle/>
        <a:p>
          <a:r>
            <a:rPr lang="en-US" dirty="0">
              <a:latin typeface="Arial" panose="020B0604020202020204" pitchFamily="34" charset="0"/>
              <a:cs typeface="Arial" panose="020B0604020202020204" pitchFamily="34" charset="0"/>
            </a:rPr>
            <a:t>Study guides</a:t>
          </a:r>
          <a:endParaRPr lang="ru-RU" dirty="0">
            <a:latin typeface="Arial" panose="020B0604020202020204" pitchFamily="34" charset="0"/>
            <a:cs typeface="Arial" panose="020B0604020202020204" pitchFamily="34" charset="0"/>
          </a:endParaRPr>
        </a:p>
      </dgm:t>
    </dgm:pt>
    <dgm:pt modelId="{17E249C6-E250-4735-8490-51161B1C3C75}" type="parTrans" cxnId="{D509D890-77F8-4737-97B1-E7DB4278F789}">
      <dgm:prSet/>
      <dgm:spPr/>
      <dgm:t>
        <a:bodyPr/>
        <a:lstStyle/>
        <a:p>
          <a:endParaRPr lang="ru-RU"/>
        </a:p>
      </dgm:t>
    </dgm:pt>
    <dgm:pt modelId="{8BAC242B-E2B4-4A2A-88AE-E5996EC3AD41}" type="sibTrans" cxnId="{D509D890-77F8-4737-97B1-E7DB4278F789}">
      <dgm:prSet/>
      <dgm:spPr/>
      <dgm:t>
        <a:bodyPr/>
        <a:lstStyle/>
        <a:p>
          <a:endParaRPr lang="ru-RU"/>
        </a:p>
      </dgm:t>
    </dgm:pt>
    <dgm:pt modelId="{AE853A54-0ECB-45DE-886D-825FE51C5F94}">
      <dgm:prSet phldrT="[Текст]"/>
      <dgm:spPr/>
      <dgm:t>
        <a:bodyPr/>
        <a:lstStyle/>
        <a:p>
          <a:r>
            <a:rPr lang="en-US" b="1" dirty="0">
              <a:latin typeface="Arial" panose="020B0604020202020204" pitchFamily="34" charset="0"/>
              <a:cs typeface="Arial" panose="020B0604020202020204" pitchFamily="34" charset="0"/>
            </a:rPr>
            <a:t>Voice/Audio</a:t>
          </a:r>
          <a:endParaRPr lang="ru-RU" b="1" dirty="0">
            <a:latin typeface="Arial" panose="020B0604020202020204" pitchFamily="34" charset="0"/>
            <a:cs typeface="Arial" panose="020B0604020202020204" pitchFamily="34" charset="0"/>
          </a:endParaRPr>
        </a:p>
      </dgm:t>
    </dgm:pt>
    <dgm:pt modelId="{90639667-EAB7-453D-A2CF-5DEBF4C5D6A2}" type="parTrans" cxnId="{077AEBB4-F567-4DDC-B705-3C96D4AFAA88}">
      <dgm:prSet/>
      <dgm:spPr/>
      <dgm:t>
        <a:bodyPr/>
        <a:lstStyle/>
        <a:p>
          <a:endParaRPr lang="ru-RU"/>
        </a:p>
      </dgm:t>
    </dgm:pt>
    <dgm:pt modelId="{ED854B5A-3F8C-4E26-9B92-0F025F379DD7}" type="sibTrans" cxnId="{077AEBB4-F567-4DDC-B705-3C96D4AFAA88}">
      <dgm:prSet/>
      <dgm:spPr/>
      <dgm:t>
        <a:bodyPr/>
        <a:lstStyle/>
        <a:p>
          <a:endParaRPr lang="ru-RU"/>
        </a:p>
      </dgm:t>
    </dgm:pt>
    <dgm:pt modelId="{9BD3DB7B-53BE-491C-A0BC-68E848104EDB}">
      <dgm:prSet phldrT="[Текст]"/>
      <dgm:spPr/>
      <dgm:t>
        <a:bodyPr/>
        <a:lstStyle/>
        <a:p>
          <a:r>
            <a:rPr lang="en-US" dirty="0">
              <a:latin typeface="Arial" panose="020B0604020202020204" pitchFamily="34" charset="0"/>
              <a:cs typeface="Arial" panose="020B0604020202020204" pitchFamily="34" charset="0"/>
            </a:rPr>
            <a:t>Voicemail</a:t>
          </a:r>
          <a:endParaRPr lang="ru-RU" dirty="0">
            <a:latin typeface="Arial" panose="020B0604020202020204" pitchFamily="34" charset="0"/>
            <a:cs typeface="Arial" panose="020B0604020202020204" pitchFamily="34" charset="0"/>
          </a:endParaRPr>
        </a:p>
      </dgm:t>
    </dgm:pt>
    <dgm:pt modelId="{9EB38E4A-46E0-4203-A6B0-D924A09447F7}" type="parTrans" cxnId="{AA308421-4306-47E8-9392-6D29ECE17863}">
      <dgm:prSet/>
      <dgm:spPr/>
      <dgm:t>
        <a:bodyPr/>
        <a:lstStyle/>
        <a:p>
          <a:endParaRPr lang="ru-RU"/>
        </a:p>
      </dgm:t>
    </dgm:pt>
    <dgm:pt modelId="{A3B238B3-E409-4477-AC36-3E082C89D635}" type="sibTrans" cxnId="{AA308421-4306-47E8-9392-6D29ECE17863}">
      <dgm:prSet/>
      <dgm:spPr/>
      <dgm:t>
        <a:bodyPr/>
        <a:lstStyle/>
        <a:p>
          <a:endParaRPr lang="ru-RU"/>
        </a:p>
      </dgm:t>
    </dgm:pt>
    <dgm:pt modelId="{E9AFC65C-EC02-4C17-9824-482F19885E71}">
      <dgm:prSet phldrT="[Текст]"/>
      <dgm:spPr/>
      <dgm:t>
        <a:bodyPr/>
        <a:lstStyle/>
        <a:p>
          <a:r>
            <a:rPr lang="en-US" dirty="0">
              <a:latin typeface="Arial" panose="020B0604020202020204" pitchFamily="34" charset="0"/>
              <a:cs typeface="Arial" panose="020B0604020202020204" pitchFamily="34" charset="0"/>
            </a:rPr>
            <a:t>Audio conferences</a:t>
          </a:r>
          <a:endParaRPr lang="ru-RU" dirty="0">
            <a:latin typeface="Arial" panose="020B0604020202020204" pitchFamily="34" charset="0"/>
            <a:cs typeface="Arial" panose="020B0604020202020204" pitchFamily="34" charset="0"/>
          </a:endParaRPr>
        </a:p>
      </dgm:t>
    </dgm:pt>
    <dgm:pt modelId="{4EF096B0-7D1B-44DD-826A-49D501B93595}" type="parTrans" cxnId="{04751037-B753-4467-B46D-61816F53864F}">
      <dgm:prSet/>
      <dgm:spPr/>
      <dgm:t>
        <a:bodyPr/>
        <a:lstStyle/>
        <a:p>
          <a:endParaRPr lang="ru-RU"/>
        </a:p>
      </dgm:t>
    </dgm:pt>
    <dgm:pt modelId="{2B905E9B-435B-44D1-8A0F-2F0AB8D8714D}" type="sibTrans" cxnId="{04751037-B753-4467-B46D-61816F53864F}">
      <dgm:prSet/>
      <dgm:spPr/>
      <dgm:t>
        <a:bodyPr/>
        <a:lstStyle/>
        <a:p>
          <a:endParaRPr lang="ru-RU"/>
        </a:p>
      </dgm:t>
    </dgm:pt>
    <dgm:pt modelId="{96EA0B2C-9594-4A78-A9AD-3962FEC1C33C}">
      <dgm:prSet phldrT="[Текст]"/>
      <dgm:spPr/>
      <dgm:t>
        <a:bodyPr/>
        <a:lstStyle/>
        <a:p>
          <a:r>
            <a:rPr lang="en-US" b="1" dirty="0">
              <a:latin typeface="Arial" panose="020B0604020202020204" pitchFamily="34" charset="0"/>
              <a:cs typeface="Arial" panose="020B0604020202020204" pitchFamily="34" charset="0"/>
            </a:rPr>
            <a:t>Computer</a:t>
          </a:r>
          <a:endParaRPr lang="ru-RU" b="1" dirty="0">
            <a:latin typeface="Arial" panose="020B0604020202020204" pitchFamily="34" charset="0"/>
            <a:cs typeface="Arial" panose="020B0604020202020204" pitchFamily="34" charset="0"/>
          </a:endParaRPr>
        </a:p>
      </dgm:t>
    </dgm:pt>
    <dgm:pt modelId="{9895F6F6-3226-492F-AC60-D4D37162E93B}" type="parTrans" cxnId="{5B77EC52-0BC9-4071-80EB-5647EF403C09}">
      <dgm:prSet/>
      <dgm:spPr/>
      <dgm:t>
        <a:bodyPr/>
        <a:lstStyle/>
        <a:p>
          <a:endParaRPr lang="ru-RU"/>
        </a:p>
      </dgm:t>
    </dgm:pt>
    <dgm:pt modelId="{1A11D6DE-BF0F-4059-ADF3-61DFB22B3D48}" type="sibTrans" cxnId="{5B77EC52-0BC9-4071-80EB-5647EF403C09}">
      <dgm:prSet/>
      <dgm:spPr/>
      <dgm:t>
        <a:bodyPr/>
        <a:lstStyle/>
        <a:p>
          <a:endParaRPr lang="ru-RU"/>
        </a:p>
      </dgm:t>
    </dgm:pt>
    <dgm:pt modelId="{0DCE0E0E-2D0B-49D6-BF1F-C61FF4848D84}">
      <dgm:prSet phldrT="[Текст]"/>
      <dgm:spPr/>
      <dgm:t>
        <a:bodyPr/>
        <a:lstStyle/>
        <a:p>
          <a:r>
            <a:rPr lang="en-US" dirty="0">
              <a:latin typeface="Arial" panose="020B0604020202020204" pitchFamily="34" charset="0"/>
              <a:cs typeface="Arial" panose="020B0604020202020204" pitchFamily="34" charset="0"/>
            </a:rPr>
            <a:t>E-mail</a:t>
          </a:r>
          <a:endParaRPr lang="ru-RU" dirty="0">
            <a:latin typeface="Arial" panose="020B0604020202020204" pitchFamily="34" charset="0"/>
            <a:cs typeface="Arial" panose="020B0604020202020204" pitchFamily="34" charset="0"/>
          </a:endParaRPr>
        </a:p>
      </dgm:t>
    </dgm:pt>
    <dgm:pt modelId="{7A5D0384-3259-439D-9C02-4BE697D40427}" type="parTrans" cxnId="{19588835-8E6D-4BC8-BB2D-F087E61D77E2}">
      <dgm:prSet/>
      <dgm:spPr/>
      <dgm:t>
        <a:bodyPr/>
        <a:lstStyle/>
        <a:p>
          <a:endParaRPr lang="ru-RU"/>
        </a:p>
      </dgm:t>
    </dgm:pt>
    <dgm:pt modelId="{9F556954-EF9F-45DC-8278-D246C98EAE24}" type="sibTrans" cxnId="{19588835-8E6D-4BC8-BB2D-F087E61D77E2}">
      <dgm:prSet/>
      <dgm:spPr/>
      <dgm:t>
        <a:bodyPr/>
        <a:lstStyle/>
        <a:p>
          <a:endParaRPr lang="ru-RU"/>
        </a:p>
      </dgm:t>
    </dgm:pt>
    <dgm:pt modelId="{130F7839-A0E6-474B-8C90-F364358EB31C}">
      <dgm:prSet phldrT="[Текст]"/>
      <dgm:spPr/>
      <dgm:t>
        <a:bodyPr/>
        <a:lstStyle/>
        <a:p>
          <a:r>
            <a:rPr lang="en-US" dirty="0">
              <a:latin typeface="Arial" panose="020B0604020202020204" pitchFamily="34" charset="0"/>
              <a:cs typeface="Arial" panose="020B0604020202020204" pitchFamily="34" charset="0"/>
            </a:rPr>
            <a:t>Chats</a:t>
          </a:r>
          <a:endParaRPr lang="ru-RU" dirty="0">
            <a:latin typeface="Arial" panose="020B0604020202020204" pitchFamily="34" charset="0"/>
            <a:cs typeface="Arial" panose="020B0604020202020204" pitchFamily="34" charset="0"/>
          </a:endParaRPr>
        </a:p>
      </dgm:t>
    </dgm:pt>
    <dgm:pt modelId="{A87098FD-0FA9-451C-A982-68CD47C6D6C5}" type="parTrans" cxnId="{18F24BDA-2E48-4341-A056-72DE2FA1932C}">
      <dgm:prSet/>
      <dgm:spPr/>
      <dgm:t>
        <a:bodyPr/>
        <a:lstStyle/>
        <a:p>
          <a:endParaRPr lang="ru-RU"/>
        </a:p>
      </dgm:t>
    </dgm:pt>
    <dgm:pt modelId="{4CBEFA4F-C2B1-4188-9440-044F30DD095E}" type="sibTrans" cxnId="{18F24BDA-2E48-4341-A056-72DE2FA1932C}">
      <dgm:prSet/>
      <dgm:spPr/>
      <dgm:t>
        <a:bodyPr/>
        <a:lstStyle/>
        <a:p>
          <a:endParaRPr lang="ru-RU"/>
        </a:p>
      </dgm:t>
    </dgm:pt>
    <dgm:pt modelId="{714C1423-973C-436A-8A0D-7A1F7ED849BA}">
      <dgm:prSet phldrT="[Текст]"/>
      <dgm:spPr/>
      <dgm:t>
        <a:bodyPr/>
        <a:lstStyle/>
        <a:p>
          <a:r>
            <a:rPr lang="en-US" dirty="0">
              <a:latin typeface="Arial" panose="020B0604020202020204" pitchFamily="34" charset="0"/>
              <a:cs typeface="Arial" panose="020B0604020202020204" pitchFamily="34" charset="0"/>
            </a:rPr>
            <a:t>Smart phones</a:t>
          </a:r>
          <a:endParaRPr lang="ru-RU" dirty="0">
            <a:latin typeface="Arial" panose="020B0604020202020204" pitchFamily="34" charset="0"/>
            <a:cs typeface="Arial" panose="020B0604020202020204" pitchFamily="34" charset="0"/>
          </a:endParaRPr>
        </a:p>
      </dgm:t>
    </dgm:pt>
    <dgm:pt modelId="{7BF5E990-4466-4299-8F21-30CCD86C3F9F}" type="parTrans" cxnId="{5A435090-8C7B-43A4-9E3F-FF06122BA16C}">
      <dgm:prSet/>
      <dgm:spPr/>
      <dgm:t>
        <a:bodyPr/>
        <a:lstStyle/>
        <a:p>
          <a:endParaRPr lang="ru-RU"/>
        </a:p>
      </dgm:t>
    </dgm:pt>
    <dgm:pt modelId="{7C928BF1-5483-446E-A2C8-A4005FDA4692}" type="sibTrans" cxnId="{5A435090-8C7B-43A4-9E3F-FF06122BA16C}">
      <dgm:prSet/>
      <dgm:spPr/>
      <dgm:t>
        <a:bodyPr/>
        <a:lstStyle/>
        <a:p>
          <a:endParaRPr lang="ru-RU"/>
        </a:p>
      </dgm:t>
    </dgm:pt>
    <dgm:pt modelId="{4707044A-C4B9-4A05-BA03-29D2E7C7E608}">
      <dgm:prSet phldrT="[Текст]"/>
      <dgm:spPr/>
      <dgm:t>
        <a:bodyPr/>
        <a:lstStyle/>
        <a:p>
          <a:r>
            <a:rPr lang="en-US" b="1" dirty="0">
              <a:latin typeface="Arial" panose="020B0604020202020204" pitchFamily="34" charset="0"/>
              <a:cs typeface="Arial" panose="020B0604020202020204" pitchFamily="34" charset="0"/>
            </a:rPr>
            <a:t>Video</a:t>
          </a:r>
          <a:endParaRPr lang="ru-RU" b="1" dirty="0">
            <a:latin typeface="Arial" panose="020B0604020202020204" pitchFamily="34" charset="0"/>
            <a:cs typeface="Arial" panose="020B0604020202020204" pitchFamily="34" charset="0"/>
          </a:endParaRPr>
        </a:p>
      </dgm:t>
    </dgm:pt>
    <dgm:pt modelId="{A7C110F9-6650-4718-9154-BB88960A10F7}" type="parTrans" cxnId="{3614470D-C98F-4730-951A-AD49112291CC}">
      <dgm:prSet/>
      <dgm:spPr/>
      <dgm:t>
        <a:bodyPr/>
        <a:lstStyle/>
        <a:p>
          <a:endParaRPr lang="ru-RU"/>
        </a:p>
      </dgm:t>
    </dgm:pt>
    <dgm:pt modelId="{ADD92347-C907-46FE-BA29-E236A637278D}" type="sibTrans" cxnId="{3614470D-C98F-4730-951A-AD49112291CC}">
      <dgm:prSet/>
      <dgm:spPr/>
      <dgm:t>
        <a:bodyPr/>
        <a:lstStyle/>
        <a:p>
          <a:endParaRPr lang="ru-RU"/>
        </a:p>
      </dgm:t>
    </dgm:pt>
    <dgm:pt modelId="{2033B205-043A-42F5-A3F8-37B88E1ECC47}">
      <dgm:prSet phldrT="[Текст]"/>
      <dgm:spPr/>
      <dgm:t>
        <a:bodyPr/>
        <a:lstStyle/>
        <a:p>
          <a:r>
            <a:rPr lang="en-US" dirty="0">
              <a:latin typeface="Arial" panose="020B0604020202020204" pitchFamily="34" charset="0"/>
              <a:cs typeface="Arial" panose="020B0604020202020204" pitchFamily="34" charset="0"/>
            </a:rPr>
            <a:t>Fax</a:t>
          </a:r>
          <a:endParaRPr lang="ru-RU" dirty="0">
            <a:latin typeface="Arial" panose="020B0604020202020204" pitchFamily="34" charset="0"/>
            <a:cs typeface="Arial" panose="020B0604020202020204" pitchFamily="34" charset="0"/>
          </a:endParaRPr>
        </a:p>
      </dgm:t>
    </dgm:pt>
    <dgm:pt modelId="{6F4FA518-75A1-4B4D-AB9D-D2DB7EC6B220}" type="parTrans" cxnId="{2535F793-1AB6-46D5-B822-AFEE53755954}">
      <dgm:prSet/>
      <dgm:spPr/>
      <dgm:t>
        <a:bodyPr/>
        <a:lstStyle/>
        <a:p>
          <a:endParaRPr lang="ru-RU"/>
        </a:p>
      </dgm:t>
    </dgm:pt>
    <dgm:pt modelId="{E7E257BF-F1CC-4504-9670-589A94F302C0}" type="sibTrans" cxnId="{2535F793-1AB6-46D5-B822-AFEE53755954}">
      <dgm:prSet/>
      <dgm:spPr/>
      <dgm:t>
        <a:bodyPr/>
        <a:lstStyle/>
        <a:p>
          <a:endParaRPr lang="ru-RU"/>
        </a:p>
      </dgm:t>
    </dgm:pt>
    <dgm:pt modelId="{757C52DC-7ADA-41F7-AB6B-A4C24112E7F6}">
      <dgm:prSet phldrT="[Текст]"/>
      <dgm:spPr/>
      <dgm:t>
        <a:bodyPr/>
        <a:lstStyle/>
        <a:p>
          <a:r>
            <a:rPr lang="en-US" dirty="0">
              <a:latin typeface="Arial" panose="020B0604020202020204" pitchFamily="34" charset="0"/>
              <a:cs typeface="Arial" panose="020B0604020202020204" pitchFamily="34" charset="0"/>
            </a:rPr>
            <a:t>Radio</a:t>
          </a:r>
          <a:endParaRPr lang="ru-RU" dirty="0">
            <a:latin typeface="Arial" panose="020B0604020202020204" pitchFamily="34" charset="0"/>
            <a:cs typeface="Arial" panose="020B0604020202020204" pitchFamily="34" charset="0"/>
          </a:endParaRPr>
        </a:p>
      </dgm:t>
    </dgm:pt>
    <dgm:pt modelId="{14362FD4-078D-4095-9F81-2BC8C09C4ABA}" type="parTrans" cxnId="{385312B0-78BA-4BE2-970A-5E3479082AC9}">
      <dgm:prSet/>
      <dgm:spPr/>
      <dgm:t>
        <a:bodyPr/>
        <a:lstStyle/>
        <a:p>
          <a:endParaRPr lang="ru-RU"/>
        </a:p>
      </dgm:t>
    </dgm:pt>
    <dgm:pt modelId="{2CFC94C8-F123-40A5-A23F-CFB2B4735AE2}" type="sibTrans" cxnId="{385312B0-78BA-4BE2-970A-5E3479082AC9}">
      <dgm:prSet/>
      <dgm:spPr/>
      <dgm:t>
        <a:bodyPr/>
        <a:lstStyle/>
        <a:p>
          <a:endParaRPr lang="ru-RU"/>
        </a:p>
      </dgm:t>
    </dgm:pt>
    <dgm:pt modelId="{C1305F71-95F9-4D6D-9B37-8C5C79F11230}">
      <dgm:prSet/>
      <dgm:spPr/>
      <dgm:t>
        <a:bodyPr/>
        <a:lstStyle/>
        <a:p>
          <a:r>
            <a:rPr lang="en-US" dirty="0">
              <a:latin typeface="Arial" panose="020B0604020202020204" pitchFamily="34" charset="0"/>
              <a:cs typeface="Arial" panose="020B0604020202020204" pitchFamily="34" charset="0"/>
            </a:rPr>
            <a:t>Video conferences</a:t>
          </a:r>
          <a:endParaRPr lang="ru-RU" dirty="0">
            <a:latin typeface="Arial" panose="020B0604020202020204" pitchFamily="34" charset="0"/>
            <a:cs typeface="Arial" panose="020B0604020202020204" pitchFamily="34" charset="0"/>
          </a:endParaRPr>
        </a:p>
      </dgm:t>
    </dgm:pt>
    <dgm:pt modelId="{8ACB478E-67DD-4DCF-B6B6-3A47496567ED}" type="parTrans" cxnId="{8C4B9C95-AEE5-433D-B35F-CD968FC8D765}">
      <dgm:prSet/>
      <dgm:spPr/>
      <dgm:t>
        <a:bodyPr/>
        <a:lstStyle/>
        <a:p>
          <a:endParaRPr lang="ru-RU"/>
        </a:p>
      </dgm:t>
    </dgm:pt>
    <dgm:pt modelId="{2C798191-E2FE-4214-8417-A5A81F2D56E8}" type="sibTrans" cxnId="{8C4B9C95-AEE5-433D-B35F-CD968FC8D765}">
      <dgm:prSet/>
      <dgm:spPr/>
      <dgm:t>
        <a:bodyPr/>
        <a:lstStyle/>
        <a:p>
          <a:endParaRPr lang="ru-RU"/>
        </a:p>
      </dgm:t>
    </dgm:pt>
    <dgm:pt modelId="{1B1F14BB-AED9-430B-8A73-F53F24FD3C32}">
      <dgm:prSet/>
      <dgm:spPr/>
      <dgm:t>
        <a:bodyPr/>
        <a:lstStyle/>
        <a:p>
          <a:r>
            <a:rPr lang="en-AU" dirty="0">
              <a:latin typeface="Arial" panose="020B0604020202020204" pitchFamily="34" charset="0"/>
              <a:cs typeface="Arial" panose="020B0604020202020204" pitchFamily="34" charset="0"/>
            </a:rPr>
            <a:t>Satellite delivery</a:t>
          </a:r>
          <a:endParaRPr lang="ru-RU" dirty="0">
            <a:latin typeface="Arial" panose="020B0604020202020204" pitchFamily="34" charset="0"/>
            <a:cs typeface="Arial" panose="020B0604020202020204" pitchFamily="34" charset="0"/>
          </a:endParaRPr>
        </a:p>
      </dgm:t>
    </dgm:pt>
    <dgm:pt modelId="{1C95B430-D7EB-4CC1-AD82-758819C68C07}" type="parTrans" cxnId="{6472A8E0-B6F8-454C-B41A-183FD988A3F2}">
      <dgm:prSet/>
      <dgm:spPr/>
      <dgm:t>
        <a:bodyPr/>
        <a:lstStyle/>
        <a:p>
          <a:endParaRPr lang="ru-RU"/>
        </a:p>
      </dgm:t>
    </dgm:pt>
    <dgm:pt modelId="{FD44A1F2-01DF-4472-8AF4-4733B4D3D655}" type="sibTrans" cxnId="{6472A8E0-B6F8-454C-B41A-183FD988A3F2}">
      <dgm:prSet/>
      <dgm:spPr/>
      <dgm:t>
        <a:bodyPr/>
        <a:lstStyle/>
        <a:p>
          <a:endParaRPr lang="ru-RU"/>
        </a:p>
      </dgm:t>
    </dgm:pt>
    <dgm:pt modelId="{0BFCF70E-10AC-4EBC-BFCA-9F5F6551C82D}" type="pres">
      <dgm:prSet presAssocID="{4B44C225-F937-4915-88B7-E3D5A3FBFEE6}" presName="Name0" presStyleCnt="0">
        <dgm:presLayoutVars>
          <dgm:dir/>
          <dgm:animLvl val="lvl"/>
          <dgm:resizeHandles val="exact"/>
        </dgm:presLayoutVars>
      </dgm:prSet>
      <dgm:spPr/>
    </dgm:pt>
    <dgm:pt modelId="{7A6D79B8-3231-4C9E-827B-BA667E6AD63D}" type="pres">
      <dgm:prSet presAssocID="{82605103-127B-4C44-8C87-86D0F1A1EE2F}" presName="composite" presStyleCnt="0"/>
      <dgm:spPr/>
    </dgm:pt>
    <dgm:pt modelId="{E87185DB-85A0-4346-B3D2-EA897BD85A23}" type="pres">
      <dgm:prSet presAssocID="{82605103-127B-4C44-8C87-86D0F1A1EE2F}" presName="parTx" presStyleLbl="alignNode1" presStyleIdx="0" presStyleCnt="4" custLinFactNeighborX="902" custLinFactNeighborY="1990">
        <dgm:presLayoutVars>
          <dgm:chMax val="0"/>
          <dgm:chPref val="0"/>
          <dgm:bulletEnabled val="1"/>
        </dgm:presLayoutVars>
      </dgm:prSet>
      <dgm:spPr/>
    </dgm:pt>
    <dgm:pt modelId="{E60031F1-B2B6-4672-ABA5-3DB16CE83092}" type="pres">
      <dgm:prSet presAssocID="{82605103-127B-4C44-8C87-86D0F1A1EE2F}" presName="desTx" presStyleLbl="alignAccFollowNode1" presStyleIdx="0" presStyleCnt="4">
        <dgm:presLayoutVars>
          <dgm:bulletEnabled val="1"/>
        </dgm:presLayoutVars>
      </dgm:prSet>
      <dgm:spPr/>
    </dgm:pt>
    <dgm:pt modelId="{EE045AE9-3BC6-49BE-AA53-3CDA634D0ED5}" type="pres">
      <dgm:prSet presAssocID="{63BA6FF9-9D08-47D0-A754-E925E998BD7D}" presName="space" presStyleCnt="0"/>
      <dgm:spPr/>
    </dgm:pt>
    <dgm:pt modelId="{11B1FEF9-782F-4BD9-AA1B-838A8908EFFF}" type="pres">
      <dgm:prSet presAssocID="{AE853A54-0ECB-45DE-886D-825FE51C5F94}" presName="composite" presStyleCnt="0"/>
      <dgm:spPr/>
    </dgm:pt>
    <dgm:pt modelId="{869A9AF0-4A5A-42CE-B5FA-11E29F107F66}" type="pres">
      <dgm:prSet presAssocID="{AE853A54-0ECB-45DE-886D-825FE51C5F94}" presName="parTx" presStyleLbl="alignNode1" presStyleIdx="1" presStyleCnt="4">
        <dgm:presLayoutVars>
          <dgm:chMax val="0"/>
          <dgm:chPref val="0"/>
          <dgm:bulletEnabled val="1"/>
        </dgm:presLayoutVars>
      </dgm:prSet>
      <dgm:spPr/>
    </dgm:pt>
    <dgm:pt modelId="{583CEC47-1457-42B9-BC88-B3E36E6969E8}" type="pres">
      <dgm:prSet presAssocID="{AE853A54-0ECB-45DE-886D-825FE51C5F94}" presName="desTx" presStyleLbl="alignAccFollowNode1" presStyleIdx="1" presStyleCnt="4">
        <dgm:presLayoutVars>
          <dgm:bulletEnabled val="1"/>
        </dgm:presLayoutVars>
      </dgm:prSet>
      <dgm:spPr/>
    </dgm:pt>
    <dgm:pt modelId="{8A32B15B-2A40-4AA6-B41E-3A87CD92B84C}" type="pres">
      <dgm:prSet presAssocID="{ED854B5A-3F8C-4E26-9B92-0F025F379DD7}" presName="space" presStyleCnt="0"/>
      <dgm:spPr/>
    </dgm:pt>
    <dgm:pt modelId="{696FBD4B-13B3-4BBF-BD1A-0839A105A16A}" type="pres">
      <dgm:prSet presAssocID="{96EA0B2C-9594-4A78-A9AD-3962FEC1C33C}" presName="composite" presStyleCnt="0"/>
      <dgm:spPr/>
    </dgm:pt>
    <dgm:pt modelId="{6A9E35C5-4CCC-42D8-97BC-B40148C9E5B6}" type="pres">
      <dgm:prSet presAssocID="{96EA0B2C-9594-4A78-A9AD-3962FEC1C33C}" presName="parTx" presStyleLbl="alignNode1" presStyleIdx="2" presStyleCnt="4">
        <dgm:presLayoutVars>
          <dgm:chMax val="0"/>
          <dgm:chPref val="0"/>
          <dgm:bulletEnabled val="1"/>
        </dgm:presLayoutVars>
      </dgm:prSet>
      <dgm:spPr/>
    </dgm:pt>
    <dgm:pt modelId="{A483C7D8-3B51-4184-8FE4-554CB40D4B30}" type="pres">
      <dgm:prSet presAssocID="{96EA0B2C-9594-4A78-A9AD-3962FEC1C33C}" presName="desTx" presStyleLbl="alignAccFollowNode1" presStyleIdx="2" presStyleCnt="4">
        <dgm:presLayoutVars>
          <dgm:bulletEnabled val="1"/>
        </dgm:presLayoutVars>
      </dgm:prSet>
      <dgm:spPr/>
    </dgm:pt>
    <dgm:pt modelId="{D7486473-2E61-48C0-ACC2-93C4CFF309F8}" type="pres">
      <dgm:prSet presAssocID="{1A11D6DE-BF0F-4059-ADF3-61DFB22B3D48}" presName="space" presStyleCnt="0"/>
      <dgm:spPr/>
    </dgm:pt>
    <dgm:pt modelId="{09DFC2E0-E675-45AB-B1C3-C7D07F3C3B72}" type="pres">
      <dgm:prSet presAssocID="{4707044A-C4B9-4A05-BA03-29D2E7C7E608}" presName="composite" presStyleCnt="0"/>
      <dgm:spPr/>
    </dgm:pt>
    <dgm:pt modelId="{FCA2F956-DC2B-47E0-A4B6-D801C5E3EDCF}" type="pres">
      <dgm:prSet presAssocID="{4707044A-C4B9-4A05-BA03-29D2E7C7E608}" presName="parTx" presStyleLbl="alignNode1" presStyleIdx="3" presStyleCnt="4">
        <dgm:presLayoutVars>
          <dgm:chMax val="0"/>
          <dgm:chPref val="0"/>
          <dgm:bulletEnabled val="1"/>
        </dgm:presLayoutVars>
      </dgm:prSet>
      <dgm:spPr/>
    </dgm:pt>
    <dgm:pt modelId="{7098C15B-5F2B-475C-9474-200CB049EACF}" type="pres">
      <dgm:prSet presAssocID="{4707044A-C4B9-4A05-BA03-29D2E7C7E608}" presName="desTx" presStyleLbl="alignAccFollowNode1" presStyleIdx="3" presStyleCnt="4">
        <dgm:presLayoutVars>
          <dgm:bulletEnabled val="1"/>
        </dgm:presLayoutVars>
      </dgm:prSet>
      <dgm:spPr/>
    </dgm:pt>
  </dgm:ptLst>
  <dgm:cxnLst>
    <dgm:cxn modelId="{EDFFBC01-B6A2-4309-ADBC-6AF5FC414A8C}" type="presOf" srcId="{96EA0B2C-9594-4A78-A9AD-3962FEC1C33C}" destId="{6A9E35C5-4CCC-42D8-97BC-B40148C9E5B6}" srcOrd="0" destOrd="0" presId="urn:microsoft.com/office/officeart/2005/8/layout/hList1"/>
    <dgm:cxn modelId="{3614470D-C98F-4730-951A-AD49112291CC}" srcId="{4B44C225-F937-4915-88B7-E3D5A3FBFEE6}" destId="{4707044A-C4B9-4A05-BA03-29D2E7C7E608}" srcOrd="3" destOrd="0" parTransId="{A7C110F9-6650-4718-9154-BB88960A10F7}" sibTransId="{ADD92347-C907-46FE-BA29-E236A637278D}"/>
    <dgm:cxn modelId="{B410960F-84A4-4487-AC80-998F3FC20A17}" srcId="{82605103-127B-4C44-8C87-86D0F1A1EE2F}" destId="{260BE635-4541-4282-BE12-42481C3A07FC}" srcOrd="0" destOrd="0" parTransId="{74FBBE9D-5C9D-4B69-9762-49BE608CD2F4}" sibTransId="{2C670694-94DB-4DEB-B2FA-7AF574C3A74F}"/>
    <dgm:cxn modelId="{AA308421-4306-47E8-9392-6D29ECE17863}" srcId="{AE853A54-0ECB-45DE-886D-825FE51C5F94}" destId="{9BD3DB7B-53BE-491C-A0BC-68E848104EDB}" srcOrd="0" destOrd="0" parTransId="{9EB38E4A-46E0-4203-A6B0-D924A09447F7}" sibTransId="{A3B238B3-E409-4477-AC36-3E082C89D635}"/>
    <dgm:cxn modelId="{17A8E22C-E3FF-4046-9B1B-71B89E2EAA48}" type="presOf" srcId="{4707044A-C4B9-4A05-BA03-29D2E7C7E608}" destId="{FCA2F956-DC2B-47E0-A4B6-D801C5E3EDCF}" srcOrd="0" destOrd="0" presId="urn:microsoft.com/office/officeart/2005/8/layout/hList1"/>
    <dgm:cxn modelId="{19588835-8E6D-4BC8-BB2D-F087E61D77E2}" srcId="{96EA0B2C-9594-4A78-A9AD-3962FEC1C33C}" destId="{0DCE0E0E-2D0B-49D6-BF1F-C61FF4848D84}" srcOrd="0" destOrd="0" parTransId="{7A5D0384-3259-439D-9C02-4BE697D40427}" sibTransId="{9F556954-EF9F-45DC-8278-D246C98EAE24}"/>
    <dgm:cxn modelId="{04751037-B753-4467-B46D-61816F53864F}" srcId="{AE853A54-0ECB-45DE-886D-825FE51C5F94}" destId="{E9AFC65C-EC02-4C17-9824-482F19885E71}" srcOrd="1" destOrd="0" parTransId="{4EF096B0-7D1B-44DD-826A-49D501B93595}" sibTransId="{2B905E9B-435B-44D1-8A0F-2F0AB8D8714D}"/>
    <dgm:cxn modelId="{E14CC23E-4935-4049-9A25-B2AD8BE6BFB9}" type="presOf" srcId="{0DCE0E0E-2D0B-49D6-BF1F-C61FF4848D84}" destId="{A483C7D8-3B51-4184-8FE4-554CB40D4B30}" srcOrd="0" destOrd="0" presId="urn:microsoft.com/office/officeart/2005/8/layout/hList1"/>
    <dgm:cxn modelId="{586C7C46-B691-4E58-AA0E-F3D110C4E81F}" type="presOf" srcId="{130F7839-A0E6-474B-8C90-F364358EB31C}" destId="{A483C7D8-3B51-4184-8FE4-554CB40D4B30}" srcOrd="0" destOrd="1" presId="urn:microsoft.com/office/officeart/2005/8/layout/hList1"/>
    <dgm:cxn modelId="{9FC50149-5C35-40FD-ADC8-C8ACEF7CAA3E}" type="presOf" srcId="{82605103-127B-4C44-8C87-86D0F1A1EE2F}" destId="{E87185DB-85A0-4346-B3D2-EA897BD85A23}" srcOrd="0" destOrd="0" presId="urn:microsoft.com/office/officeart/2005/8/layout/hList1"/>
    <dgm:cxn modelId="{5B77EC52-0BC9-4071-80EB-5647EF403C09}" srcId="{4B44C225-F937-4915-88B7-E3D5A3FBFEE6}" destId="{96EA0B2C-9594-4A78-A9AD-3962FEC1C33C}" srcOrd="2" destOrd="0" parTransId="{9895F6F6-3226-492F-AC60-D4D37162E93B}" sibTransId="{1A11D6DE-BF0F-4059-ADF3-61DFB22B3D48}"/>
    <dgm:cxn modelId="{2A57F672-D3B8-45C3-8863-C1B7D531155E}" type="presOf" srcId="{4B44C225-F937-4915-88B7-E3D5A3FBFEE6}" destId="{0BFCF70E-10AC-4EBC-BFCA-9F5F6551C82D}" srcOrd="0" destOrd="0" presId="urn:microsoft.com/office/officeart/2005/8/layout/hList1"/>
    <dgm:cxn modelId="{E48A9376-A16B-4C34-B701-AB2BB557F198}" type="presOf" srcId="{714C1423-973C-436A-8A0D-7A1F7ED849BA}" destId="{A483C7D8-3B51-4184-8FE4-554CB40D4B30}" srcOrd="0" destOrd="2" presId="urn:microsoft.com/office/officeart/2005/8/layout/hList1"/>
    <dgm:cxn modelId="{CDBB227B-5C08-4C43-9BB2-E1293C0D5821}" type="presOf" srcId="{C1305F71-95F9-4D6D-9B37-8C5C79F11230}" destId="{7098C15B-5F2B-475C-9474-200CB049EACF}" srcOrd="0" destOrd="0" presId="urn:microsoft.com/office/officeart/2005/8/layout/hList1"/>
    <dgm:cxn modelId="{9CF80785-82DA-4A22-AD3E-12290A15E673}" type="presOf" srcId="{1B1F14BB-AED9-430B-8A73-F53F24FD3C32}" destId="{7098C15B-5F2B-475C-9474-200CB049EACF}" srcOrd="0" destOrd="1" presId="urn:microsoft.com/office/officeart/2005/8/layout/hList1"/>
    <dgm:cxn modelId="{A1AFB28A-C0A7-4195-ADCA-E87F89E6EFA5}" type="presOf" srcId="{9A22D5D3-47E2-4857-A0C9-8099BEEB2C3B}" destId="{E60031F1-B2B6-4672-ABA5-3DB16CE83092}" srcOrd="0" destOrd="1" presId="urn:microsoft.com/office/officeart/2005/8/layout/hList1"/>
    <dgm:cxn modelId="{5A435090-8C7B-43A4-9E3F-FF06122BA16C}" srcId="{96EA0B2C-9594-4A78-A9AD-3962FEC1C33C}" destId="{714C1423-973C-436A-8A0D-7A1F7ED849BA}" srcOrd="2" destOrd="0" parTransId="{7BF5E990-4466-4299-8F21-30CCD86C3F9F}" sibTransId="{7C928BF1-5483-446E-A2C8-A4005FDA4692}"/>
    <dgm:cxn modelId="{D509D890-77F8-4737-97B1-E7DB4278F789}" srcId="{82605103-127B-4C44-8C87-86D0F1A1EE2F}" destId="{9A22D5D3-47E2-4857-A0C9-8099BEEB2C3B}" srcOrd="1" destOrd="0" parTransId="{17E249C6-E250-4735-8490-51161B1C3C75}" sibTransId="{8BAC242B-E2B4-4A2A-88AE-E5996EC3AD41}"/>
    <dgm:cxn modelId="{FF94E893-856E-4672-8DE5-0E967CC7774E}" srcId="{4B44C225-F937-4915-88B7-E3D5A3FBFEE6}" destId="{82605103-127B-4C44-8C87-86D0F1A1EE2F}" srcOrd="0" destOrd="0" parTransId="{5A6595A3-F4A4-4A4A-9240-77CB4341DF5A}" sibTransId="{63BA6FF9-9D08-47D0-A754-E925E998BD7D}"/>
    <dgm:cxn modelId="{2535F793-1AB6-46D5-B822-AFEE53755954}" srcId="{82605103-127B-4C44-8C87-86D0F1A1EE2F}" destId="{2033B205-043A-42F5-A3F8-37B88E1ECC47}" srcOrd="2" destOrd="0" parTransId="{6F4FA518-75A1-4B4D-AB9D-D2DB7EC6B220}" sibTransId="{E7E257BF-F1CC-4504-9670-589A94F302C0}"/>
    <dgm:cxn modelId="{8C4B9C95-AEE5-433D-B35F-CD968FC8D765}" srcId="{4707044A-C4B9-4A05-BA03-29D2E7C7E608}" destId="{C1305F71-95F9-4D6D-9B37-8C5C79F11230}" srcOrd="0" destOrd="0" parTransId="{8ACB478E-67DD-4DCF-B6B6-3A47496567ED}" sibTransId="{2C798191-E2FE-4214-8417-A5A81F2D56E8}"/>
    <dgm:cxn modelId="{EA38189C-4CB6-46A0-ACD7-C26676E96256}" type="presOf" srcId="{E9AFC65C-EC02-4C17-9824-482F19885E71}" destId="{583CEC47-1457-42B9-BC88-B3E36E6969E8}" srcOrd="0" destOrd="1" presId="urn:microsoft.com/office/officeart/2005/8/layout/hList1"/>
    <dgm:cxn modelId="{20407AA3-1AED-4A62-8088-83C875EB3907}" type="presOf" srcId="{AE853A54-0ECB-45DE-886D-825FE51C5F94}" destId="{869A9AF0-4A5A-42CE-B5FA-11E29F107F66}" srcOrd="0" destOrd="0" presId="urn:microsoft.com/office/officeart/2005/8/layout/hList1"/>
    <dgm:cxn modelId="{385312B0-78BA-4BE2-970A-5E3479082AC9}" srcId="{AE853A54-0ECB-45DE-886D-825FE51C5F94}" destId="{757C52DC-7ADA-41F7-AB6B-A4C24112E7F6}" srcOrd="2" destOrd="0" parTransId="{14362FD4-078D-4095-9F81-2BC8C09C4ABA}" sibTransId="{2CFC94C8-F123-40A5-A23F-CFB2B4735AE2}"/>
    <dgm:cxn modelId="{077AEBB4-F567-4DDC-B705-3C96D4AFAA88}" srcId="{4B44C225-F937-4915-88B7-E3D5A3FBFEE6}" destId="{AE853A54-0ECB-45DE-886D-825FE51C5F94}" srcOrd="1" destOrd="0" parTransId="{90639667-EAB7-453D-A2CF-5DEBF4C5D6A2}" sibTransId="{ED854B5A-3F8C-4E26-9B92-0F025F379DD7}"/>
    <dgm:cxn modelId="{81E655B9-9DB5-49E5-B049-25BC66AF2A5F}" type="presOf" srcId="{9BD3DB7B-53BE-491C-A0BC-68E848104EDB}" destId="{583CEC47-1457-42B9-BC88-B3E36E6969E8}" srcOrd="0" destOrd="0" presId="urn:microsoft.com/office/officeart/2005/8/layout/hList1"/>
    <dgm:cxn modelId="{6A9AF0C3-5F5F-4C9E-99F8-B3A9E485CC84}" type="presOf" srcId="{2033B205-043A-42F5-A3F8-37B88E1ECC47}" destId="{E60031F1-B2B6-4672-ABA5-3DB16CE83092}" srcOrd="0" destOrd="2" presId="urn:microsoft.com/office/officeart/2005/8/layout/hList1"/>
    <dgm:cxn modelId="{43125DCC-A2C2-4F7E-B495-A4F9176E985A}" type="presOf" srcId="{260BE635-4541-4282-BE12-42481C3A07FC}" destId="{E60031F1-B2B6-4672-ABA5-3DB16CE83092}" srcOrd="0" destOrd="0" presId="urn:microsoft.com/office/officeart/2005/8/layout/hList1"/>
    <dgm:cxn modelId="{18F24BDA-2E48-4341-A056-72DE2FA1932C}" srcId="{96EA0B2C-9594-4A78-A9AD-3962FEC1C33C}" destId="{130F7839-A0E6-474B-8C90-F364358EB31C}" srcOrd="1" destOrd="0" parTransId="{A87098FD-0FA9-451C-A982-68CD47C6D6C5}" sibTransId="{4CBEFA4F-C2B1-4188-9440-044F30DD095E}"/>
    <dgm:cxn modelId="{6472A8E0-B6F8-454C-B41A-183FD988A3F2}" srcId="{4707044A-C4B9-4A05-BA03-29D2E7C7E608}" destId="{1B1F14BB-AED9-430B-8A73-F53F24FD3C32}" srcOrd="1" destOrd="0" parTransId="{1C95B430-D7EB-4CC1-AD82-758819C68C07}" sibTransId="{FD44A1F2-01DF-4472-8AF4-4733B4D3D655}"/>
    <dgm:cxn modelId="{7A00ACE2-C01B-4FF5-B4B0-FE7D399238D9}" type="presOf" srcId="{757C52DC-7ADA-41F7-AB6B-A4C24112E7F6}" destId="{583CEC47-1457-42B9-BC88-B3E36E6969E8}" srcOrd="0" destOrd="2" presId="urn:microsoft.com/office/officeart/2005/8/layout/hList1"/>
    <dgm:cxn modelId="{774843E2-C804-4DE6-88D9-2A0865B0EB48}" type="presParOf" srcId="{0BFCF70E-10AC-4EBC-BFCA-9F5F6551C82D}" destId="{7A6D79B8-3231-4C9E-827B-BA667E6AD63D}" srcOrd="0" destOrd="0" presId="urn:microsoft.com/office/officeart/2005/8/layout/hList1"/>
    <dgm:cxn modelId="{AB9A6E78-154B-4F1C-B26B-1AEDF73BAAA9}" type="presParOf" srcId="{7A6D79B8-3231-4C9E-827B-BA667E6AD63D}" destId="{E87185DB-85A0-4346-B3D2-EA897BD85A23}" srcOrd="0" destOrd="0" presId="urn:microsoft.com/office/officeart/2005/8/layout/hList1"/>
    <dgm:cxn modelId="{2837AB11-0A31-443E-8AEB-B2A8EA6958FD}" type="presParOf" srcId="{7A6D79B8-3231-4C9E-827B-BA667E6AD63D}" destId="{E60031F1-B2B6-4672-ABA5-3DB16CE83092}" srcOrd="1" destOrd="0" presId="urn:microsoft.com/office/officeart/2005/8/layout/hList1"/>
    <dgm:cxn modelId="{BD4BF242-BBF6-49AC-AC49-37CF1CCAFA52}" type="presParOf" srcId="{0BFCF70E-10AC-4EBC-BFCA-9F5F6551C82D}" destId="{EE045AE9-3BC6-49BE-AA53-3CDA634D0ED5}" srcOrd="1" destOrd="0" presId="urn:microsoft.com/office/officeart/2005/8/layout/hList1"/>
    <dgm:cxn modelId="{5F3DAD8B-B9C8-40B5-8801-CDD948B2FEA8}" type="presParOf" srcId="{0BFCF70E-10AC-4EBC-BFCA-9F5F6551C82D}" destId="{11B1FEF9-782F-4BD9-AA1B-838A8908EFFF}" srcOrd="2" destOrd="0" presId="urn:microsoft.com/office/officeart/2005/8/layout/hList1"/>
    <dgm:cxn modelId="{02DC3E39-D028-449B-97FB-41AD37EF995C}" type="presParOf" srcId="{11B1FEF9-782F-4BD9-AA1B-838A8908EFFF}" destId="{869A9AF0-4A5A-42CE-B5FA-11E29F107F66}" srcOrd="0" destOrd="0" presId="urn:microsoft.com/office/officeart/2005/8/layout/hList1"/>
    <dgm:cxn modelId="{D6631C1B-4CDE-427C-8B05-530E54D2ED9D}" type="presParOf" srcId="{11B1FEF9-782F-4BD9-AA1B-838A8908EFFF}" destId="{583CEC47-1457-42B9-BC88-B3E36E6969E8}" srcOrd="1" destOrd="0" presId="urn:microsoft.com/office/officeart/2005/8/layout/hList1"/>
    <dgm:cxn modelId="{D1CC9946-DCDD-4120-905D-FA62560E35FA}" type="presParOf" srcId="{0BFCF70E-10AC-4EBC-BFCA-9F5F6551C82D}" destId="{8A32B15B-2A40-4AA6-B41E-3A87CD92B84C}" srcOrd="3" destOrd="0" presId="urn:microsoft.com/office/officeart/2005/8/layout/hList1"/>
    <dgm:cxn modelId="{C0F64D6C-175C-4BE5-B854-49F307631581}" type="presParOf" srcId="{0BFCF70E-10AC-4EBC-BFCA-9F5F6551C82D}" destId="{696FBD4B-13B3-4BBF-BD1A-0839A105A16A}" srcOrd="4" destOrd="0" presId="urn:microsoft.com/office/officeart/2005/8/layout/hList1"/>
    <dgm:cxn modelId="{A9E62007-CB0E-4D40-BEA9-D0A5E667E796}" type="presParOf" srcId="{696FBD4B-13B3-4BBF-BD1A-0839A105A16A}" destId="{6A9E35C5-4CCC-42D8-97BC-B40148C9E5B6}" srcOrd="0" destOrd="0" presId="urn:microsoft.com/office/officeart/2005/8/layout/hList1"/>
    <dgm:cxn modelId="{64EC3D42-151D-43D5-B8C2-F8668427E51F}" type="presParOf" srcId="{696FBD4B-13B3-4BBF-BD1A-0839A105A16A}" destId="{A483C7D8-3B51-4184-8FE4-554CB40D4B30}" srcOrd="1" destOrd="0" presId="urn:microsoft.com/office/officeart/2005/8/layout/hList1"/>
    <dgm:cxn modelId="{66C69CA3-B4A7-4D0E-97D4-8E33293D1361}" type="presParOf" srcId="{0BFCF70E-10AC-4EBC-BFCA-9F5F6551C82D}" destId="{D7486473-2E61-48C0-ACC2-93C4CFF309F8}" srcOrd="5" destOrd="0" presId="urn:microsoft.com/office/officeart/2005/8/layout/hList1"/>
    <dgm:cxn modelId="{7CCD7CA8-D079-4995-82BF-DEE761397E34}" type="presParOf" srcId="{0BFCF70E-10AC-4EBC-BFCA-9F5F6551C82D}" destId="{09DFC2E0-E675-45AB-B1C3-C7D07F3C3B72}" srcOrd="6" destOrd="0" presId="urn:microsoft.com/office/officeart/2005/8/layout/hList1"/>
    <dgm:cxn modelId="{0F59A724-D316-41F5-87AD-4821757900C5}" type="presParOf" srcId="{09DFC2E0-E675-45AB-B1C3-C7D07F3C3B72}" destId="{FCA2F956-DC2B-47E0-A4B6-D801C5E3EDCF}" srcOrd="0" destOrd="0" presId="urn:microsoft.com/office/officeart/2005/8/layout/hList1"/>
    <dgm:cxn modelId="{E57BCA2D-8BA0-4E2B-960E-E29FB1E3A13D}" type="presParOf" srcId="{09DFC2E0-E675-45AB-B1C3-C7D07F3C3B72}" destId="{7098C15B-5F2B-475C-9474-200CB049EAC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185DB-85A0-4346-B3D2-EA897BD85A23}">
      <dsp:nvSpPr>
        <dsp:cNvPr id="0" name=""/>
        <dsp:cNvSpPr/>
      </dsp:nvSpPr>
      <dsp:spPr>
        <a:xfrm>
          <a:off x="38095" y="830854"/>
          <a:ext cx="3565959" cy="115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Arial" panose="020B0604020202020204" pitchFamily="34" charset="0"/>
              <a:cs typeface="Arial" panose="020B0604020202020204" pitchFamily="34" charset="0"/>
            </a:rPr>
            <a:t>Print</a:t>
          </a:r>
          <a:endParaRPr lang="ru-RU" sz="4000" b="1" kern="1200" dirty="0">
            <a:latin typeface="Arial" panose="020B0604020202020204" pitchFamily="34" charset="0"/>
            <a:cs typeface="Arial" panose="020B0604020202020204" pitchFamily="34" charset="0"/>
          </a:endParaRPr>
        </a:p>
      </dsp:txBody>
      <dsp:txXfrm>
        <a:off x="38095" y="830854"/>
        <a:ext cx="3565959" cy="1152000"/>
      </dsp:txXfrm>
    </dsp:sp>
    <dsp:sp modelId="{E60031F1-B2B6-4672-ABA5-3DB16CE83092}">
      <dsp:nvSpPr>
        <dsp:cNvPr id="0" name=""/>
        <dsp:cNvSpPr/>
      </dsp:nvSpPr>
      <dsp:spPr>
        <a:xfrm>
          <a:off x="5930" y="1959930"/>
          <a:ext cx="3565959"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l" defTabSz="1778000">
            <a:lnSpc>
              <a:spcPct val="90000"/>
            </a:lnSpc>
            <a:spcBef>
              <a:spcPct val="0"/>
            </a:spcBef>
            <a:spcAft>
              <a:spcPct val="15000"/>
            </a:spcAft>
            <a:buChar char="•"/>
          </a:pPr>
          <a:r>
            <a:rPr lang="en-US" sz="4000" kern="1200" dirty="0">
              <a:latin typeface="Arial" panose="020B0604020202020204" pitchFamily="34" charset="0"/>
              <a:cs typeface="Arial" panose="020B0604020202020204" pitchFamily="34" charset="0"/>
            </a:rPr>
            <a:t>Textbooks</a:t>
          </a:r>
          <a:endParaRPr lang="ru-RU" sz="4000" kern="1200" dirty="0">
            <a:latin typeface="Arial" panose="020B0604020202020204" pitchFamily="34" charset="0"/>
            <a:cs typeface="Arial" panose="020B0604020202020204" pitchFamily="34" charset="0"/>
          </a:endParaRPr>
        </a:p>
        <a:p>
          <a:pPr marL="285750" lvl="1" indent="-285750" algn="l" defTabSz="1778000">
            <a:lnSpc>
              <a:spcPct val="90000"/>
            </a:lnSpc>
            <a:spcBef>
              <a:spcPct val="0"/>
            </a:spcBef>
            <a:spcAft>
              <a:spcPct val="15000"/>
            </a:spcAft>
            <a:buChar char="•"/>
          </a:pPr>
          <a:r>
            <a:rPr lang="en-US" sz="4000" kern="1200" dirty="0">
              <a:latin typeface="Arial" panose="020B0604020202020204" pitchFamily="34" charset="0"/>
              <a:cs typeface="Arial" panose="020B0604020202020204" pitchFamily="34" charset="0"/>
            </a:rPr>
            <a:t>Study guides</a:t>
          </a:r>
          <a:endParaRPr lang="ru-RU" sz="4000" kern="1200" dirty="0">
            <a:latin typeface="Arial" panose="020B0604020202020204" pitchFamily="34" charset="0"/>
            <a:cs typeface="Arial" panose="020B0604020202020204" pitchFamily="34" charset="0"/>
          </a:endParaRPr>
        </a:p>
        <a:p>
          <a:pPr marL="285750" lvl="1" indent="-285750" algn="l" defTabSz="1778000">
            <a:lnSpc>
              <a:spcPct val="90000"/>
            </a:lnSpc>
            <a:spcBef>
              <a:spcPct val="0"/>
            </a:spcBef>
            <a:spcAft>
              <a:spcPct val="15000"/>
            </a:spcAft>
            <a:buChar char="•"/>
          </a:pPr>
          <a:r>
            <a:rPr lang="en-US" sz="4000" kern="1200" dirty="0">
              <a:latin typeface="Arial" panose="020B0604020202020204" pitchFamily="34" charset="0"/>
              <a:cs typeface="Arial" panose="020B0604020202020204" pitchFamily="34" charset="0"/>
            </a:rPr>
            <a:t>Fax</a:t>
          </a:r>
          <a:endParaRPr lang="ru-RU" sz="4000" kern="1200" dirty="0">
            <a:latin typeface="Arial" panose="020B0604020202020204" pitchFamily="34" charset="0"/>
            <a:cs typeface="Arial" panose="020B0604020202020204" pitchFamily="34" charset="0"/>
          </a:endParaRPr>
        </a:p>
      </dsp:txBody>
      <dsp:txXfrm>
        <a:off x="5930" y="1959930"/>
        <a:ext cx="3565959" cy="2854800"/>
      </dsp:txXfrm>
    </dsp:sp>
    <dsp:sp modelId="{869A9AF0-4A5A-42CE-B5FA-11E29F107F66}">
      <dsp:nvSpPr>
        <dsp:cNvPr id="0" name=""/>
        <dsp:cNvSpPr/>
      </dsp:nvSpPr>
      <dsp:spPr>
        <a:xfrm>
          <a:off x="4071123" y="807930"/>
          <a:ext cx="3565959" cy="115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Arial" panose="020B0604020202020204" pitchFamily="34" charset="0"/>
              <a:cs typeface="Arial" panose="020B0604020202020204" pitchFamily="34" charset="0"/>
            </a:rPr>
            <a:t>Voice/Audio</a:t>
          </a:r>
          <a:endParaRPr lang="ru-RU" sz="4000" b="1" kern="1200" dirty="0">
            <a:latin typeface="Arial" panose="020B0604020202020204" pitchFamily="34" charset="0"/>
            <a:cs typeface="Arial" panose="020B0604020202020204" pitchFamily="34" charset="0"/>
          </a:endParaRPr>
        </a:p>
      </dsp:txBody>
      <dsp:txXfrm>
        <a:off x="4071123" y="807930"/>
        <a:ext cx="3565959" cy="1152000"/>
      </dsp:txXfrm>
    </dsp:sp>
    <dsp:sp modelId="{583CEC47-1457-42B9-BC88-B3E36E6969E8}">
      <dsp:nvSpPr>
        <dsp:cNvPr id="0" name=""/>
        <dsp:cNvSpPr/>
      </dsp:nvSpPr>
      <dsp:spPr>
        <a:xfrm>
          <a:off x="4071123" y="1959930"/>
          <a:ext cx="3565959"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l" defTabSz="1778000">
            <a:lnSpc>
              <a:spcPct val="90000"/>
            </a:lnSpc>
            <a:spcBef>
              <a:spcPct val="0"/>
            </a:spcBef>
            <a:spcAft>
              <a:spcPct val="15000"/>
            </a:spcAft>
            <a:buChar char="•"/>
          </a:pPr>
          <a:r>
            <a:rPr lang="en-US" sz="4000" kern="1200" dirty="0">
              <a:latin typeface="Arial" panose="020B0604020202020204" pitchFamily="34" charset="0"/>
              <a:cs typeface="Arial" panose="020B0604020202020204" pitchFamily="34" charset="0"/>
            </a:rPr>
            <a:t>Voicemail</a:t>
          </a:r>
          <a:endParaRPr lang="ru-RU" sz="4000" kern="1200" dirty="0">
            <a:latin typeface="Arial" panose="020B0604020202020204" pitchFamily="34" charset="0"/>
            <a:cs typeface="Arial" panose="020B0604020202020204" pitchFamily="34" charset="0"/>
          </a:endParaRPr>
        </a:p>
        <a:p>
          <a:pPr marL="285750" lvl="1" indent="-285750" algn="l" defTabSz="1778000">
            <a:lnSpc>
              <a:spcPct val="90000"/>
            </a:lnSpc>
            <a:spcBef>
              <a:spcPct val="0"/>
            </a:spcBef>
            <a:spcAft>
              <a:spcPct val="15000"/>
            </a:spcAft>
            <a:buChar char="•"/>
          </a:pPr>
          <a:r>
            <a:rPr lang="en-US" sz="4000" kern="1200" dirty="0">
              <a:latin typeface="Arial" panose="020B0604020202020204" pitchFamily="34" charset="0"/>
              <a:cs typeface="Arial" panose="020B0604020202020204" pitchFamily="34" charset="0"/>
            </a:rPr>
            <a:t>Audio conferences</a:t>
          </a:r>
          <a:endParaRPr lang="ru-RU" sz="4000" kern="1200" dirty="0">
            <a:latin typeface="Arial" panose="020B0604020202020204" pitchFamily="34" charset="0"/>
            <a:cs typeface="Arial" panose="020B0604020202020204" pitchFamily="34" charset="0"/>
          </a:endParaRPr>
        </a:p>
        <a:p>
          <a:pPr marL="285750" lvl="1" indent="-285750" algn="l" defTabSz="1778000">
            <a:lnSpc>
              <a:spcPct val="90000"/>
            </a:lnSpc>
            <a:spcBef>
              <a:spcPct val="0"/>
            </a:spcBef>
            <a:spcAft>
              <a:spcPct val="15000"/>
            </a:spcAft>
            <a:buChar char="•"/>
          </a:pPr>
          <a:r>
            <a:rPr lang="en-US" sz="4000" kern="1200" dirty="0">
              <a:latin typeface="Arial" panose="020B0604020202020204" pitchFamily="34" charset="0"/>
              <a:cs typeface="Arial" panose="020B0604020202020204" pitchFamily="34" charset="0"/>
            </a:rPr>
            <a:t>Radio</a:t>
          </a:r>
          <a:endParaRPr lang="ru-RU" sz="4000" kern="1200" dirty="0">
            <a:latin typeface="Arial" panose="020B0604020202020204" pitchFamily="34" charset="0"/>
            <a:cs typeface="Arial" panose="020B0604020202020204" pitchFamily="34" charset="0"/>
          </a:endParaRPr>
        </a:p>
      </dsp:txBody>
      <dsp:txXfrm>
        <a:off x="4071123" y="1959930"/>
        <a:ext cx="3565959" cy="2854800"/>
      </dsp:txXfrm>
    </dsp:sp>
    <dsp:sp modelId="{6A9E35C5-4CCC-42D8-97BC-B40148C9E5B6}">
      <dsp:nvSpPr>
        <dsp:cNvPr id="0" name=""/>
        <dsp:cNvSpPr/>
      </dsp:nvSpPr>
      <dsp:spPr>
        <a:xfrm>
          <a:off x="8136317" y="807930"/>
          <a:ext cx="3565959" cy="115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Arial" panose="020B0604020202020204" pitchFamily="34" charset="0"/>
              <a:cs typeface="Arial" panose="020B0604020202020204" pitchFamily="34" charset="0"/>
            </a:rPr>
            <a:t>Computer</a:t>
          </a:r>
          <a:endParaRPr lang="ru-RU" sz="4000" b="1" kern="1200" dirty="0">
            <a:latin typeface="Arial" panose="020B0604020202020204" pitchFamily="34" charset="0"/>
            <a:cs typeface="Arial" panose="020B0604020202020204" pitchFamily="34" charset="0"/>
          </a:endParaRPr>
        </a:p>
      </dsp:txBody>
      <dsp:txXfrm>
        <a:off x="8136317" y="807930"/>
        <a:ext cx="3565959" cy="1152000"/>
      </dsp:txXfrm>
    </dsp:sp>
    <dsp:sp modelId="{A483C7D8-3B51-4184-8FE4-554CB40D4B30}">
      <dsp:nvSpPr>
        <dsp:cNvPr id="0" name=""/>
        <dsp:cNvSpPr/>
      </dsp:nvSpPr>
      <dsp:spPr>
        <a:xfrm>
          <a:off x="8136317" y="1959930"/>
          <a:ext cx="3565959"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l" defTabSz="1778000">
            <a:lnSpc>
              <a:spcPct val="90000"/>
            </a:lnSpc>
            <a:spcBef>
              <a:spcPct val="0"/>
            </a:spcBef>
            <a:spcAft>
              <a:spcPct val="15000"/>
            </a:spcAft>
            <a:buChar char="•"/>
          </a:pPr>
          <a:r>
            <a:rPr lang="en-US" sz="4000" kern="1200" dirty="0">
              <a:latin typeface="Arial" panose="020B0604020202020204" pitchFamily="34" charset="0"/>
              <a:cs typeface="Arial" panose="020B0604020202020204" pitchFamily="34" charset="0"/>
            </a:rPr>
            <a:t>E-mail</a:t>
          </a:r>
          <a:endParaRPr lang="ru-RU" sz="4000" kern="1200" dirty="0">
            <a:latin typeface="Arial" panose="020B0604020202020204" pitchFamily="34" charset="0"/>
            <a:cs typeface="Arial" panose="020B0604020202020204" pitchFamily="34" charset="0"/>
          </a:endParaRPr>
        </a:p>
        <a:p>
          <a:pPr marL="285750" lvl="1" indent="-285750" algn="l" defTabSz="1778000">
            <a:lnSpc>
              <a:spcPct val="90000"/>
            </a:lnSpc>
            <a:spcBef>
              <a:spcPct val="0"/>
            </a:spcBef>
            <a:spcAft>
              <a:spcPct val="15000"/>
            </a:spcAft>
            <a:buChar char="•"/>
          </a:pPr>
          <a:r>
            <a:rPr lang="en-US" sz="4000" kern="1200" dirty="0">
              <a:latin typeface="Arial" panose="020B0604020202020204" pitchFamily="34" charset="0"/>
              <a:cs typeface="Arial" panose="020B0604020202020204" pitchFamily="34" charset="0"/>
            </a:rPr>
            <a:t>Chats</a:t>
          </a:r>
          <a:endParaRPr lang="ru-RU" sz="4000" kern="1200" dirty="0">
            <a:latin typeface="Arial" panose="020B0604020202020204" pitchFamily="34" charset="0"/>
            <a:cs typeface="Arial" panose="020B0604020202020204" pitchFamily="34" charset="0"/>
          </a:endParaRPr>
        </a:p>
        <a:p>
          <a:pPr marL="285750" lvl="1" indent="-285750" algn="l" defTabSz="1778000">
            <a:lnSpc>
              <a:spcPct val="90000"/>
            </a:lnSpc>
            <a:spcBef>
              <a:spcPct val="0"/>
            </a:spcBef>
            <a:spcAft>
              <a:spcPct val="15000"/>
            </a:spcAft>
            <a:buChar char="•"/>
          </a:pPr>
          <a:r>
            <a:rPr lang="en-US" sz="4000" kern="1200" dirty="0">
              <a:latin typeface="Arial" panose="020B0604020202020204" pitchFamily="34" charset="0"/>
              <a:cs typeface="Arial" panose="020B0604020202020204" pitchFamily="34" charset="0"/>
            </a:rPr>
            <a:t>Smart phones</a:t>
          </a:r>
          <a:endParaRPr lang="ru-RU" sz="4000" kern="1200" dirty="0">
            <a:latin typeface="Arial" panose="020B0604020202020204" pitchFamily="34" charset="0"/>
            <a:cs typeface="Arial" panose="020B0604020202020204" pitchFamily="34" charset="0"/>
          </a:endParaRPr>
        </a:p>
      </dsp:txBody>
      <dsp:txXfrm>
        <a:off x="8136317" y="1959930"/>
        <a:ext cx="3565959" cy="2854800"/>
      </dsp:txXfrm>
    </dsp:sp>
    <dsp:sp modelId="{FCA2F956-DC2B-47E0-A4B6-D801C5E3EDCF}">
      <dsp:nvSpPr>
        <dsp:cNvPr id="0" name=""/>
        <dsp:cNvSpPr/>
      </dsp:nvSpPr>
      <dsp:spPr>
        <a:xfrm>
          <a:off x="12201510" y="807930"/>
          <a:ext cx="3565959" cy="115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Arial" panose="020B0604020202020204" pitchFamily="34" charset="0"/>
              <a:cs typeface="Arial" panose="020B0604020202020204" pitchFamily="34" charset="0"/>
            </a:rPr>
            <a:t>Video</a:t>
          </a:r>
          <a:endParaRPr lang="ru-RU" sz="4000" b="1" kern="1200" dirty="0">
            <a:latin typeface="Arial" panose="020B0604020202020204" pitchFamily="34" charset="0"/>
            <a:cs typeface="Arial" panose="020B0604020202020204" pitchFamily="34" charset="0"/>
          </a:endParaRPr>
        </a:p>
      </dsp:txBody>
      <dsp:txXfrm>
        <a:off x="12201510" y="807930"/>
        <a:ext cx="3565959" cy="1152000"/>
      </dsp:txXfrm>
    </dsp:sp>
    <dsp:sp modelId="{7098C15B-5F2B-475C-9474-200CB049EACF}">
      <dsp:nvSpPr>
        <dsp:cNvPr id="0" name=""/>
        <dsp:cNvSpPr/>
      </dsp:nvSpPr>
      <dsp:spPr>
        <a:xfrm>
          <a:off x="12201510" y="1959930"/>
          <a:ext cx="3565959"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l" defTabSz="1778000">
            <a:lnSpc>
              <a:spcPct val="90000"/>
            </a:lnSpc>
            <a:spcBef>
              <a:spcPct val="0"/>
            </a:spcBef>
            <a:spcAft>
              <a:spcPct val="15000"/>
            </a:spcAft>
            <a:buChar char="•"/>
          </a:pPr>
          <a:r>
            <a:rPr lang="en-US" sz="4000" kern="1200" dirty="0">
              <a:latin typeface="Arial" panose="020B0604020202020204" pitchFamily="34" charset="0"/>
              <a:cs typeface="Arial" panose="020B0604020202020204" pitchFamily="34" charset="0"/>
            </a:rPr>
            <a:t>Video conferences</a:t>
          </a:r>
          <a:endParaRPr lang="ru-RU" sz="4000" kern="1200" dirty="0">
            <a:latin typeface="Arial" panose="020B0604020202020204" pitchFamily="34" charset="0"/>
            <a:cs typeface="Arial" panose="020B0604020202020204" pitchFamily="34" charset="0"/>
          </a:endParaRPr>
        </a:p>
        <a:p>
          <a:pPr marL="285750" lvl="1" indent="-285750" algn="l" defTabSz="1778000">
            <a:lnSpc>
              <a:spcPct val="90000"/>
            </a:lnSpc>
            <a:spcBef>
              <a:spcPct val="0"/>
            </a:spcBef>
            <a:spcAft>
              <a:spcPct val="15000"/>
            </a:spcAft>
            <a:buChar char="•"/>
          </a:pPr>
          <a:r>
            <a:rPr lang="en-AU" sz="4000" kern="1200" dirty="0">
              <a:latin typeface="Arial" panose="020B0604020202020204" pitchFamily="34" charset="0"/>
              <a:cs typeface="Arial" panose="020B0604020202020204" pitchFamily="34" charset="0"/>
            </a:rPr>
            <a:t>Satellite delivery</a:t>
          </a:r>
          <a:endParaRPr lang="ru-RU" sz="4000" kern="1200" dirty="0">
            <a:latin typeface="Arial" panose="020B0604020202020204" pitchFamily="34" charset="0"/>
            <a:cs typeface="Arial" panose="020B0604020202020204" pitchFamily="34" charset="0"/>
          </a:endParaRPr>
        </a:p>
      </dsp:txBody>
      <dsp:txXfrm>
        <a:off x="12201510" y="1959930"/>
        <a:ext cx="3565959"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165428-4364-0769-C016-B16D610C30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18A0CB4-2293-91FB-FC91-4B2C29ED31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080991-83B1-4D77-8276-B1400BDC39E4}" type="datetimeFigureOut">
              <a:rPr lang="en-US" smtClean="0"/>
              <a:t>11/6/2025</a:t>
            </a:fld>
            <a:endParaRPr lang="en-US"/>
          </a:p>
        </p:txBody>
      </p:sp>
      <p:sp>
        <p:nvSpPr>
          <p:cNvPr id="4" name="Footer Placeholder 3">
            <a:extLst>
              <a:ext uri="{FF2B5EF4-FFF2-40B4-BE49-F238E27FC236}">
                <a16:creationId xmlns:a16="http://schemas.microsoft.com/office/drawing/2014/main" id="{ED99288C-2320-7367-9D04-9F65FD193B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1F969B2-33F7-3FC0-FA51-45736E3B06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08844E-8DF4-4C06-8A14-F541DB5554BD}" type="slidenum">
              <a:rPr lang="en-US" smtClean="0"/>
              <a:t>‹#›</a:t>
            </a:fld>
            <a:endParaRPr lang="en-US"/>
          </a:p>
        </p:txBody>
      </p:sp>
    </p:spTree>
    <p:extLst>
      <p:ext uri="{BB962C8B-B14F-4D97-AF65-F5344CB8AC3E}">
        <p14:creationId xmlns:p14="http://schemas.microsoft.com/office/powerpoint/2010/main" val="1846682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04FC2-6980-48B9-B9CA-043342AAD3CC}" type="datetimeFigureOut">
              <a:rPr lang="en-US" smtClean="0"/>
              <a:t>11/6/2025</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D811B-3A67-48AB-BA4B-A28AC7A19B27}" type="slidenum">
              <a:rPr lang="en-US" smtClean="0"/>
              <a:t>‹#›</a:t>
            </a:fld>
            <a:endParaRPr lang="en-US"/>
          </a:p>
        </p:txBody>
      </p:sp>
    </p:spTree>
    <p:extLst>
      <p:ext uri="{BB962C8B-B14F-4D97-AF65-F5344CB8AC3E}">
        <p14:creationId xmlns:p14="http://schemas.microsoft.com/office/powerpoint/2010/main" val="3352549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C006E5A-5F08-FACC-E510-E965D70FE7C8}"/>
              </a:ext>
            </a:extLst>
          </p:cNvPr>
          <p:cNvPicPr>
            <a:picLocks noChangeAspect="1"/>
          </p:cNvPicPr>
          <p:nvPr userDrawn="1"/>
        </p:nvPicPr>
        <p:blipFill>
          <a:blip r:embed="rId2">
            <a:alphaModFix amt="62000"/>
          </a:blip>
          <a:srcRect t="10595" b="10595"/>
          <a:stretch>
            <a:fillRect/>
          </a:stretch>
        </p:blipFill>
        <p:spPr>
          <a:xfrm>
            <a:off x="-26894" y="-6508"/>
            <a:ext cx="18288000" cy="10287000"/>
          </a:xfrm>
          <a:prstGeom prst="rect">
            <a:avLst/>
          </a:prstGeom>
        </p:spPr>
      </p:pic>
      <p:sp>
        <p:nvSpPr>
          <p:cNvPr id="10" name="Freeform 5">
            <a:extLst>
              <a:ext uri="{FF2B5EF4-FFF2-40B4-BE49-F238E27FC236}">
                <a16:creationId xmlns:a16="http://schemas.microsoft.com/office/drawing/2014/main" id="{F546A559-9CF5-476C-9018-F61983099EA9}"/>
              </a:ext>
            </a:extLst>
          </p:cNvPr>
          <p:cNvSpPr/>
          <p:nvPr userDrawn="1"/>
        </p:nvSpPr>
        <p:spPr>
          <a:xfrm>
            <a:off x="323850" y="9258300"/>
            <a:ext cx="3181350" cy="651181"/>
          </a:xfrm>
          <a:custGeom>
            <a:avLst/>
            <a:gdLst/>
            <a:ahLst/>
            <a:cxnLst/>
            <a:rect l="l" t="t" r="r" b="b"/>
            <a:pathLst>
              <a:path w="5814662" h="1219888">
                <a:moveTo>
                  <a:pt x="0" y="0"/>
                </a:moveTo>
                <a:lnTo>
                  <a:pt x="5814662" y="0"/>
                </a:lnTo>
                <a:lnTo>
                  <a:pt x="5814662" y="1219888"/>
                </a:lnTo>
                <a:lnTo>
                  <a:pt x="0" y="1219888"/>
                </a:lnTo>
                <a:lnTo>
                  <a:pt x="0" y="0"/>
                </a:lnTo>
                <a:close/>
              </a:path>
            </a:pathLst>
          </a:custGeom>
          <a:blipFill>
            <a:blip r:embed="rId3"/>
            <a:stretch>
              <a:fillRect/>
            </a:stretch>
          </a:blipFill>
        </p:spPr>
      </p:sp>
      <p:grpSp>
        <p:nvGrpSpPr>
          <p:cNvPr id="12" name="Group 7">
            <a:extLst>
              <a:ext uri="{FF2B5EF4-FFF2-40B4-BE49-F238E27FC236}">
                <a16:creationId xmlns:a16="http://schemas.microsoft.com/office/drawing/2014/main" id="{389750DE-B65C-499C-B22C-8F91347C221A}"/>
              </a:ext>
            </a:extLst>
          </p:cNvPr>
          <p:cNvGrpSpPr/>
          <p:nvPr userDrawn="1"/>
        </p:nvGrpSpPr>
        <p:grpSpPr>
          <a:xfrm>
            <a:off x="13792200" y="-800100"/>
            <a:ext cx="11794298" cy="1838831"/>
            <a:chOff x="-519036" y="-38100"/>
            <a:chExt cx="8874876" cy="1383667"/>
          </a:xfrm>
        </p:grpSpPr>
        <p:sp>
          <p:nvSpPr>
            <p:cNvPr id="13" name="Freeform 8">
              <a:extLst>
                <a:ext uri="{FF2B5EF4-FFF2-40B4-BE49-F238E27FC236}">
                  <a16:creationId xmlns:a16="http://schemas.microsoft.com/office/drawing/2014/main" id="{5E33C6F2-EB9B-408A-A513-862E3B837704}"/>
                </a:ext>
              </a:extLst>
            </p:cNvPr>
            <p:cNvSpPr/>
            <p:nvPr userDrawn="1"/>
          </p:nvSpPr>
          <p:spPr>
            <a:xfrm>
              <a:off x="-519036" y="764587"/>
              <a:ext cx="8874876" cy="580980"/>
            </a:xfrm>
            <a:custGeom>
              <a:avLst/>
              <a:gdLst/>
              <a:ahLst/>
              <a:cxnLst/>
              <a:rect l="l" t="t" r="r" b="b"/>
              <a:pathLst>
                <a:path w="8874876" h="580980">
                  <a:moveTo>
                    <a:pt x="203200" y="0"/>
                  </a:moveTo>
                  <a:lnTo>
                    <a:pt x="8874876" y="0"/>
                  </a:lnTo>
                  <a:lnTo>
                    <a:pt x="8671676" y="580980"/>
                  </a:lnTo>
                  <a:lnTo>
                    <a:pt x="0" y="580980"/>
                  </a:lnTo>
                  <a:lnTo>
                    <a:pt x="203200" y="0"/>
                  </a:lnTo>
                  <a:close/>
                </a:path>
              </a:pathLst>
            </a:custGeom>
            <a:solidFill>
              <a:srgbClr val="7F3AA0"/>
            </a:solidFill>
          </p:spPr>
        </p:sp>
        <p:sp>
          <p:nvSpPr>
            <p:cNvPr id="14" name="TextBox 9">
              <a:extLst>
                <a:ext uri="{FF2B5EF4-FFF2-40B4-BE49-F238E27FC236}">
                  <a16:creationId xmlns:a16="http://schemas.microsoft.com/office/drawing/2014/main" id="{C39370FC-97E3-4E93-B3A3-AACFBDC60DE8}"/>
                </a:ext>
              </a:extLst>
            </p:cNvPr>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sp>
        <p:nvSpPr>
          <p:cNvPr id="2" name="Rectangle 1">
            <a:extLst>
              <a:ext uri="{FF2B5EF4-FFF2-40B4-BE49-F238E27FC236}">
                <a16:creationId xmlns:a16="http://schemas.microsoft.com/office/drawing/2014/main" id="{AABCAEBC-98F2-5845-8CC1-D3CE57E03CCD}"/>
              </a:ext>
            </a:extLst>
          </p:cNvPr>
          <p:cNvSpPr>
            <a:spLocks noChangeArrowheads="1"/>
          </p:cNvSpPr>
          <p:nvPr userDrawn="1"/>
        </p:nvSpPr>
        <p:spPr bwMode="auto">
          <a:xfrm>
            <a:off x="2057400" y="1351942"/>
            <a:ext cx="11437978"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600" b="0" i="0" u="none" strike="noStrike" cap="none" normalizeH="0" baseline="0" dirty="0">
                <a:ln>
                  <a:noFill/>
                </a:ln>
                <a:solidFill>
                  <a:srgbClr val="4C1D54"/>
                </a:solidFill>
                <a:effectLst/>
                <a:latin typeface="Calibri" panose="020F0502020204030204" pitchFamily="34" charset="0"/>
                <a:ea typeface="Times New Roman" panose="02020603050405020304" pitchFamily="18" charset="0"/>
                <a:cs typeface="Times New Roman" panose="02020603050405020304" pitchFamily="18" charset="0"/>
              </a:rPr>
              <a:t>D0.0Document Title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600" b="0" i="0" u="none" strike="noStrike" cap="none" normalizeH="0" baseline="0" dirty="0">
                <a:ln>
                  <a:noFill/>
                </a:ln>
                <a:solidFill>
                  <a:srgbClr val="4C1D54"/>
                </a:solidFill>
                <a:effectLst/>
                <a:latin typeface="Calibri" panose="020F0502020204030204" pitchFamily="34" charset="0"/>
                <a:cs typeface="Times New Roman" panose="02020603050405020304" pitchFamily="18" charset="0"/>
              </a:rPr>
              <a:t>or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600" b="0" i="0" u="none" strike="noStrike" cap="none" normalizeH="0" baseline="0" dirty="0">
                <a:ln>
                  <a:noFill/>
                </a:ln>
                <a:solidFill>
                  <a:srgbClr val="4C1D54"/>
                </a:solidFill>
                <a:effectLst/>
                <a:latin typeface="Calibri" panose="020F0502020204030204" pitchFamily="34" charset="0"/>
                <a:cs typeface="Times New Roman" panose="02020603050405020304" pitchFamily="18" charset="0"/>
              </a:rPr>
              <a:t>Presentation Title</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7658B2"/>
                </a:solidFill>
                <a:effectLst/>
                <a:latin typeface="Calibri" panose="020F0502020204030204" pitchFamily="34" charset="0"/>
                <a:ea typeface="Times New Roman" panose="02020603050405020304" pitchFamily="18" charset="0"/>
                <a:cs typeface="Times New Roman" panose="02020603050405020304" pitchFamily="18" charset="0"/>
              </a:rPr>
              <a:t>WORK PACKAGE X: TITLE OF WORK PACKAGE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rgbClr val="7658B2"/>
              </a:solidFill>
              <a:effectLst/>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rgbClr val="7658B2"/>
              </a:solidFill>
              <a:effectLst/>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rPr>
              <a:t>Name and Surname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P0 – Name of Institution</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BCB81B83-1B8A-6041-37B5-731A2A1E01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907033" y="1714500"/>
            <a:ext cx="4230055" cy="4230055"/>
          </a:xfrm>
          <a:prstGeom prst="rect">
            <a:avLst/>
          </a:prstGeom>
        </p:spPr>
      </p:pic>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gular Content">
    <p:spTree>
      <p:nvGrpSpPr>
        <p:cNvPr id="1" name=""/>
        <p:cNvGrpSpPr/>
        <p:nvPr/>
      </p:nvGrpSpPr>
      <p:grpSpPr>
        <a:xfrm>
          <a:off x="0" y="0"/>
          <a:ext cx="0" cy="0"/>
          <a:chOff x="0" y="0"/>
          <a:chExt cx="0" cy="0"/>
        </a:xfrm>
      </p:grpSpPr>
      <p:sp>
        <p:nvSpPr>
          <p:cNvPr id="10" name="TextBox 5">
            <a:extLst>
              <a:ext uri="{FF2B5EF4-FFF2-40B4-BE49-F238E27FC236}">
                <a16:creationId xmlns:a16="http://schemas.microsoft.com/office/drawing/2014/main" id="{2E2BB05A-E664-4D43-A44C-6C609EAFEF22}"/>
              </a:ext>
            </a:extLst>
          </p:cNvPr>
          <p:cNvSpPr txBox="1"/>
          <p:nvPr/>
        </p:nvSpPr>
        <p:spPr>
          <a:xfrm>
            <a:off x="14020800" y="161581"/>
            <a:ext cx="810130" cy="860764"/>
          </a:xfrm>
          <a:prstGeom prst="rect">
            <a:avLst/>
          </a:prstGeom>
        </p:spPr>
        <p:txBody>
          <a:bodyPr lIns="50800" tIns="50800" rIns="50800" bIns="50800" rtlCol="0" anchor="ctr"/>
          <a:lstStyle/>
          <a:p>
            <a:pPr algn="ctr">
              <a:lnSpc>
                <a:spcPts val="2659"/>
              </a:lnSpc>
              <a:spcBef>
                <a:spcPct val="0"/>
              </a:spcBef>
            </a:pPr>
            <a:endParaRPr/>
          </a:p>
        </p:txBody>
      </p:sp>
      <p:sp>
        <p:nvSpPr>
          <p:cNvPr id="11" name="Titolo 10">
            <a:extLst>
              <a:ext uri="{FF2B5EF4-FFF2-40B4-BE49-F238E27FC236}">
                <a16:creationId xmlns:a16="http://schemas.microsoft.com/office/drawing/2014/main" id="{B3B57A94-5396-4FC8-9E40-F4AE017517FA}"/>
              </a:ext>
            </a:extLst>
          </p:cNvPr>
          <p:cNvSpPr>
            <a:spLocks noGrp="1"/>
          </p:cNvSpPr>
          <p:nvPr>
            <p:ph type="title" hasCustomPrompt="1"/>
          </p:nvPr>
        </p:nvSpPr>
        <p:spPr>
          <a:xfrm>
            <a:off x="1519287" y="1022345"/>
            <a:ext cx="8229600" cy="1332791"/>
          </a:xfrm>
          <a:prstGeom prst="rect">
            <a:avLst/>
          </a:prstGeom>
        </p:spPr>
        <p:txBody>
          <a:bodyPr/>
          <a:lstStyle>
            <a:lvl1pPr algn="l">
              <a:defRPr sz="4800" b="1" baseline="0">
                <a:solidFill>
                  <a:srgbClr val="7F3AA0"/>
                </a:solidFill>
                <a:latin typeface="Calibri" panose="020F0502020204030204" pitchFamily="34" charset="0"/>
                <a:cs typeface="Poppins Ultra-Bold" panose="020B0604020202020204" charset="0"/>
              </a:defRPr>
            </a:lvl1pPr>
          </a:lstStyle>
          <a:p>
            <a:r>
              <a:rPr lang="it-IT" dirty="0"/>
              <a:t>Click to modify</a:t>
            </a:r>
          </a:p>
        </p:txBody>
      </p:sp>
      <p:sp>
        <p:nvSpPr>
          <p:cNvPr id="2" name="Content Placeholder 2">
            <a:extLst>
              <a:ext uri="{FF2B5EF4-FFF2-40B4-BE49-F238E27FC236}">
                <a16:creationId xmlns:a16="http://schemas.microsoft.com/office/drawing/2014/main" id="{E6EE297E-AE32-EEFE-E325-655C360CCD14}"/>
              </a:ext>
            </a:extLst>
          </p:cNvPr>
          <p:cNvSpPr>
            <a:spLocks noGrp="1"/>
          </p:cNvSpPr>
          <p:nvPr>
            <p:ph sz="half" idx="1"/>
          </p:nvPr>
        </p:nvSpPr>
        <p:spPr>
          <a:xfrm>
            <a:off x="1519287" y="2385119"/>
            <a:ext cx="15016113" cy="6722773"/>
          </a:xfrm>
          <a:prstGeom prst="rect">
            <a:avLst/>
          </a:prstGeo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5">
            <a:extLst>
              <a:ext uri="{FF2B5EF4-FFF2-40B4-BE49-F238E27FC236}">
                <a16:creationId xmlns:a16="http://schemas.microsoft.com/office/drawing/2014/main" id="{73A7A639-3F38-BC4C-8EFE-104809C724E1}"/>
              </a:ext>
            </a:extLst>
          </p:cNvPr>
          <p:cNvSpPr/>
          <p:nvPr userDrawn="1"/>
        </p:nvSpPr>
        <p:spPr>
          <a:xfrm>
            <a:off x="457200" y="9107891"/>
            <a:ext cx="3771900" cy="772097"/>
          </a:xfrm>
          <a:custGeom>
            <a:avLst/>
            <a:gdLst/>
            <a:ahLst/>
            <a:cxnLst/>
            <a:rect l="l" t="t" r="r" b="b"/>
            <a:pathLst>
              <a:path w="5814662" h="1219888">
                <a:moveTo>
                  <a:pt x="0" y="0"/>
                </a:moveTo>
                <a:lnTo>
                  <a:pt x="5814662" y="0"/>
                </a:lnTo>
                <a:lnTo>
                  <a:pt x="5814662" y="1219888"/>
                </a:lnTo>
                <a:lnTo>
                  <a:pt x="0" y="1219888"/>
                </a:lnTo>
                <a:lnTo>
                  <a:pt x="0" y="0"/>
                </a:lnTo>
                <a:close/>
              </a:path>
            </a:pathLst>
          </a:custGeom>
          <a:blipFill>
            <a:blip r:embed="rId2"/>
            <a:stretch>
              <a:fillRect/>
            </a:stretch>
          </a:blipFill>
        </p:spPr>
        <p:txBody>
          <a:bodyPr/>
          <a:lstStyle/>
          <a:p>
            <a:endParaRPr lang="el-GR"/>
          </a:p>
        </p:txBody>
      </p:sp>
      <p:grpSp>
        <p:nvGrpSpPr>
          <p:cNvPr id="25" name="Group 24">
            <a:extLst>
              <a:ext uri="{FF2B5EF4-FFF2-40B4-BE49-F238E27FC236}">
                <a16:creationId xmlns:a16="http://schemas.microsoft.com/office/drawing/2014/main" id="{5B7C7FFB-5104-0185-432C-D7FB1EEEB168}"/>
              </a:ext>
            </a:extLst>
          </p:cNvPr>
          <p:cNvGrpSpPr/>
          <p:nvPr userDrawn="1"/>
        </p:nvGrpSpPr>
        <p:grpSpPr>
          <a:xfrm>
            <a:off x="11860765" y="257585"/>
            <a:ext cx="5940329" cy="1589485"/>
            <a:chOff x="12881071" y="161581"/>
            <a:chExt cx="5940329" cy="1589485"/>
          </a:xfrm>
        </p:grpSpPr>
        <p:grpSp>
          <p:nvGrpSpPr>
            <p:cNvPr id="26" name="Group 3">
              <a:extLst>
                <a:ext uri="{FF2B5EF4-FFF2-40B4-BE49-F238E27FC236}">
                  <a16:creationId xmlns:a16="http://schemas.microsoft.com/office/drawing/2014/main" id="{A259E8D0-C342-B1FB-3DBD-41D2DED09339}"/>
                </a:ext>
              </a:extLst>
            </p:cNvPr>
            <p:cNvGrpSpPr/>
            <p:nvPr userDrawn="1"/>
          </p:nvGrpSpPr>
          <p:grpSpPr>
            <a:xfrm>
              <a:off x="12881071" y="1271630"/>
              <a:ext cx="5940329" cy="415609"/>
              <a:chOff x="0" y="0"/>
              <a:chExt cx="8874876" cy="580980"/>
            </a:xfrm>
          </p:grpSpPr>
          <p:sp>
            <p:nvSpPr>
              <p:cNvPr id="30" name="Freeform 4">
                <a:extLst>
                  <a:ext uri="{FF2B5EF4-FFF2-40B4-BE49-F238E27FC236}">
                    <a16:creationId xmlns:a16="http://schemas.microsoft.com/office/drawing/2014/main" id="{DC2FB0C4-27FA-065F-997C-55086684D9FC}"/>
                  </a:ext>
                </a:extLst>
              </p:cNvPr>
              <p:cNvSpPr/>
              <p:nvPr/>
            </p:nvSpPr>
            <p:spPr>
              <a:xfrm>
                <a:off x="0" y="0"/>
                <a:ext cx="8874876" cy="580980"/>
              </a:xfrm>
              <a:custGeom>
                <a:avLst/>
                <a:gdLst/>
                <a:ahLst/>
                <a:cxnLst/>
                <a:rect l="l" t="t" r="r" b="b"/>
                <a:pathLst>
                  <a:path w="8874876" h="580980">
                    <a:moveTo>
                      <a:pt x="203200" y="0"/>
                    </a:moveTo>
                    <a:lnTo>
                      <a:pt x="8874876" y="0"/>
                    </a:lnTo>
                    <a:lnTo>
                      <a:pt x="8671676" y="580980"/>
                    </a:lnTo>
                    <a:lnTo>
                      <a:pt x="0" y="580980"/>
                    </a:lnTo>
                    <a:lnTo>
                      <a:pt x="203200" y="0"/>
                    </a:lnTo>
                    <a:close/>
                  </a:path>
                </a:pathLst>
              </a:custGeom>
              <a:solidFill>
                <a:srgbClr val="7F3AA0"/>
              </a:solidFill>
            </p:spPr>
            <p:txBody>
              <a:bodyPr/>
              <a:lstStyle/>
              <a:p>
                <a:endParaRPr lang="el-GR"/>
              </a:p>
            </p:txBody>
          </p:sp>
          <p:sp>
            <p:nvSpPr>
              <p:cNvPr id="31" name="TextBox 5">
                <a:extLst>
                  <a:ext uri="{FF2B5EF4-FFF2-40B4-BE49-F238E27FC236}">
                    <a16:creationId xmlns:a16="http://schemas.microsoft.com/office/drawing/2014/main" id="{0F5A681D-7420-5D39-2702-721A9BA03431}"/>
                  </a:ext>
                </a:extLst>
              </p:cNvPr>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6">
              <a:extLst>
                <a:ext uri="{FF2B5EF4-FFF2-40B4-BE49-F238E27FC236}">
                  <a16:creationId xmlns:a16="http://schemas.microsoft.com/office/drawing/2014/main" id="{6427324D-FEAF-2985-E594-586231C3D5A0}"/>
                </a:ext>
              </a:extLst>
            </p:cNvPr>
            <p:cNvGrpSpPr/>
            <p:nvPr userDrawn="1"/>
          </p:nvGrpSpPr>
          <p:grpSpPr>
            <a:xfrm>
              <a:off x="16362061" y="161581"/>
              <a:ext cx="1080567" cy="1589485"/>
              <a:chOff x="16362061" y="161581"/>
              <a:chExt cx="1080567" cy="1589485"/>
            </a:xfrm>
          </p:grpSpPr>
          <p:sp>
            <p:nvSpPr>
              <p:cNvPr id="28" name="Rectangle 27">
                <a:extLst>
                  <a:ext uri="{FF2B5EF4-FFF2-40B4-BE49-F238E27FC236}">
                    <a16:creationId xmlns:a16="http://schemas.microsoft.com/office/drawing/2014/main" id="{F94EB002-1DBF-4DF7-9874-298A90AA283C}"/>
                  </a:ext>
                </a:extLst>
              </p:cNvPr>
              <p:cNvSpPr/>
              <p:nvPr userDrawn="1"/>
            </p:nvSpPr>
            <p:spPr>
              <a:xfrm>
                <a:off x="16362061" y="1271631"/>
                <a:ext cx="1080566" cy="4572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4D18C99C-6B63-65F7-CE03-BDAC0E7BA7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4074" t="11462" r="25555" b="14445"/>
              <a:stretch/>
            </p:blipFill>
            <p:spPr>
              <a:xfrm>
                <a:off x="16362061" y="161581"/>
                <a:ext cx="1080567" cy="1589485"/>
              </a:xfrm>
              <a:prstGeom prst="rect">
                <a:avLst/>
              </a:prstGeom>
            </p:spPr>
          </p:pic>
        </p:grpSp>
      </p:grpSp>
      <p:pic>
        <p:nvPicPr>
          <p:cNvPr id="3" name="Picture 2">
            <a:extLst>
              <a:ext uri="{FF2B5EF4-FFF2-40B4-BE49-F238E27FC236}">
                <a16:creationId xmlns:a16="http://schemas.microsoft.com/office/drawing/2014/main" id="{8C7050FB-FCE4-CF33-5311-047C0D716C55}"/>
              </a:ext>
            </a:extLst>
          </p:cNvPr>
          <p:cNvPicPr>
            <a:picLocks noChangeAspect="1"/>
          </p:cNvPicPr>
          <p:nvPr userDrawn="1"/>
        </p:nvPicPr>
        <p:blipFill>
          <a:blip r:embed="rId4"/>
          <a:stretch>
            <a:fillRect/>
          </a:stretch>
        </p:blipFill>
        <p:spPr>
          <a:xfrm>
            <a:off x="16768713" y="8387687"/>
            <a:ext cx="1032381" cy="1517150"/>
          </a:xfrm>
          <a:prstGeom prst="rect">
            <a:avLst/>
          </a:prstGeom>
        </p:spPr>
      </p:pic>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4B4D8DB6-893D-E9DB-9753-74AF80B06C08}"/>
              </a:ext>
            </a:extLst>
          </p:cNvPr>
          <p:cNvPicPr>
            <a:picLocks noChangeAspect="1"/>
          </p:cNvPicPr>
          <p:nvPr userDrawn="1"/>
        </p:nvPicPr>
        <p:blipFill>
          <a:blip r:embed="rId2">
            <a:alphaModFix amt="62000"/>
          </a:blip>
          <a:srcRect t="10595" b="10595"/>
          <a:stretch>
            <a:fillRect/>
          </a:stretch>
        </p:blipFill>
        <p:spPr>
          <a:xfrm>
            <a:off x="-26894" y="-6508"/>
            <a:ext cx="18288000" cy="10287000"/>
          </a:xfrm>
          <a:prstGeom prst="rect">
            <a:avLst/>
          </a:prstGeom>
        </p:spPr>
      </p:pic>
      <p:sp>
        <p:nvSpPr>
          <p:cNvPr id="10" name="TextBox 5">
            <a:extLst>
              <a:ext uri="{FF2B5EF4-FFF2-40B4-BE49-F238E27FC236}">
                <a16:creationId xmlns:a16="http://schemas.microsoft.com/office/drawing/2014/main" id="{2E2BB05A-E664-4D43-A44C-6C609EAFEF22}"/>
              </a:ext>
            </a:extLst>
          </p:cNvPr>
          <p:cNvSpPr txBox="1"/>
          <p:nvPr/>
        </p:nvSpPr>
        <p:spPr>
          <a:xfrm>
            <a:off x="14020800" y="161581"/>
            <a:ext cx="810130" cy="860764"/>
          </a:xfrm>
          <a:prstGeom prst="rect">
            <a:avLst/>
          </a:prstGeom>
        </p:spPr>
        <p:txBody>
          <a:bodyPr lIns="50800" tIns="50800" rIns="50800" bIns="50800" rtlCol="0" anchor="ctr"/>
          <a:lstStyle/>
          <a:p>
            <a:pPr algn="ctr">
              <a:lnSpc>
                <a:spcPts val="2659"/>
              </a:lnSpc>
              <a:spcBef>
                <a:spcPct val="0"/>
              </a:spcBef>
            </a:pPr>
            <a:endParaRPr/>
          </a:p>
        </p:txBody>
      </p:sp>
      <p:sp>
        <p:nvSpPr>
          <p:cNvPr id="11" name="Titolo 10">
            <a:extLst>
              <a:ext uri="{FF2B5EF4-FFF2-40B4-BE49-F238E27FC236}">
                <a16:creationId xmlns:a16="http://schemas.microsoft.com/office/drawing/2014/main" id="{B3B57A94-5396-4FC8-9E40-F4AE017517FA}"/>
              </a:ext>
            </a:extLst>
          </p:cNvPr>
          <p:cNvSpPr>
            <a:spLocks noGrp="1"/>
          </p:cNvSpPr>
          <p:nvPr>
            <p:ph type="title" hasCustomPrompt="1"/>
          </p:nvPr>
        </p:nvSpPr>
        <p:spPr>
          <a:xfrm>
            <a:off x="1519287" y="1022345"/>
            <a:ext cx="8229600" cy="1332791"/>
          </a:xfrm>
          <a:prstGeom prst="rect">
            <a:avLst/>
          </a:prstGeom>
        </p:spPr>
        <p:txBody>
          <a:bodyPr/>
          <a:lstStyle>
            <a:lvl1pPr algn="l">
              <a:defRPr sz="4800" b="1" baseline="0">
                <a:solidFill>
                  <a:srgbClr val="7F3AA0"/>
                </a:solidFill>
                <a:latin typeface="Calibri" panose="020F0502020204030204" pitchFamily="34" charset="0"/>
                <a:cs typeface="Poppins Ultra-Bold" panose="020B0604020202020204" charset="0"/>
              </a:defRPr>
            </a:lvl1pPr>
          </a:lstStyle>
          <a:p>
            <a:r>
              <a:rPr lang="it-IT" dirty="0"/>
              <a:t>Click to modify</a:t>
            </a:r>
          </a:p>
        </p:txBody>
      </p:sp>
      <p:sp>
        <p:nvSpPr>
          <p:cNvPr id="2" name="Content Placeholder 2">
            <a:extLst>
              <a:ext uri="{FF2B5EF4-FFF2-40B4-BE49-F238E27FC236}">
                <a16:creationId xmlns:a16="http://schemas.microsoft.com/office/drawing/2014/main" id="{E6EE297E-AE32-EEFE-E325-655C360CCD14}"/>
              </a:ext>
            </a:extLst>
          </p:cNvPr>
          <p:cNvSpPr>
            <a:spLocks noGrp="1"/>
          </p:cNvSpPr>
          <p:nvPr>
            <p:ph sz="half" idx="1"/>
          </p:nvPr>
        </p:nvSpPr>
        <p:spPr>
          <a:xfrm>
            <a:off x="1519287" y="2385119"/>
            <a:ext cx="7624713" cy="6722773"/>
          </a:xfrm>
          <a:prstGeom prst="rect">
            <a:avLst/>
          </a:prstGeo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5">
            <a:extLst>
              <a:ext uri="{FF2B5EF4-FFF2-40B4-BE49-F238E27FC236}">
                <a16:creationId xmlns:a16="http://schemas.microsoft.com/office/drawing/2014/main" id="{73A7A639-3F38-BC4C-8EFE-104809C724E1}"/>
              </a:ext>
            </a:extLst>
          </p:cNvPr>
          <p:cNvSpPr/>
          <p:nvPr userDrawn="1"/>
        </p:nvSpPr>
        <p:spPr>
          <a:xfrm>
            <a:off x="457200" y="9107891"/>
            <a:ext cx="3771900" cy="772097"/>
          </a:xfrm>
          <a:custGeom>
            <a:avLst/>
            <a:gdLst/>
            <a:ahLst/>
            <a:cxnLst/>
            <a:rect l="l" t="t" r="r" b="b"/>
            <a:pathLst>
              <a:path w="5814662" h="1219888">
                <a:moveTo>
                  <a:pt x="0" y="0"/>
                </a:moveTo>
                <a:lnTo>
                  <a:pt x="5814662" y="0"/>
                </a:lnTo>
                <a:lnTo>
                  <a:pt x="5814662" y="1219888"/>
                </a:lnTo>
                <a:lnTo>
                  <a:pt x="0" y="1219888"/>
                </a:lnTo>
                <a:lnTo>
                  <a:pt x="0" y="0"/>
                </a:lnTo>
                <a:close/>
              </a:path>
            </a:pathLst>
          </a:custGeom>
          <a:blipFill>
            <a:blip r:embed="rId3"/>
            <a:stretch>
              <a:fillRect/>
            </a:stretch>
          </a:blipFill>
        </p:spPr>
        <p:txBody>
          <a:bodyPr/>
          <a:lstStyle/>
          <a:p>
            <a:endParaRPr lang="el-GR"/>
          </a:p>
        </p:txBody>
      </p:sp>
      <p:sp>
        <p:nvSpPr>
          <p:cNvPr id="3" name="Content Placeholder 2">
            <a:extLst>
              <a:ext uri="{FF2B5EF4-FFF2-40B4-BE49-F238E27FC236}">
                <a16:creationId xmlns:a16="http://schemas.microsoft.com/office/drawing/2014/main" id="{000A1593-B620-A573-9ECA-36C5C64D5D84}"/>
              </a:ext>
            </a:extLst>
          </p:cNvPr>
          <p:cNvSpPr>
            <a:spLocks noGrp="1"/>
          </p:cNvSpPr>
          <p:nvPr>
            <p:ph sz="half" idx="10"/>
          </p:nvPr>
        </p:nvSpPr>
        <p:spPr>
          <a:xfrm>
            <a:off x="9489481" y="2415961"/>
            <a:ext cx="7624712" cy="6722773"/>
          </a:xfrm>
          <a:prstGeom prst="rect">
            <a:avLst/>
          </a:prstGeo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9" name="Group 18">
            <a:extLst>
              <a:ext uri="{FF2B5EF4-FFF2-40B4-BE49-F238E27FC236}">
                <a16:creationId xmlns:a16="http://schemas.microsoft.com/office/drawing/2014/main" id="{54C1256F-7C9C-82DE-525A-C61C05FBA3BD}"/>
              </a:ext>
            </a:extLst>
          </p:cNvPr>
          <p:cNvGrpSpPr/>
          <p:nvPr userDrawn="1"/>
        </p:nvGrpSpPr>
        <p:grpSpPr>
          <a:xfrm>
            <a:off x="12881071" y="161581"/>
            <a:ext cx="5940329" cy="1589485"/>
            <a:chOff x="12881071" y="161581"/>
            <a:chExt cx="5940329" cy="1589485"/>
          </a:xfrm>
        </p:grpSpPr>
        <p:grpSp>
          <p:nvGrpSpPr>
            <p:cNvPr id="20" name="Group 3">
              <a:extLst>
                <a:ext uri="{FF2B5EF4-FFF2-40B4-BE49-F238E27FC236}">
                  <a16:creationId xmlns:a16="http://schemas.microsoft.com/office/drawing/2014/main" id="{59F43345-76D0-3B71-058D-1E557AE9090F}"/>
                </a:ext>
              </a:extLst>
            </p:cNvPr>
            <p:cNvGrpSpPr/>
            <p:nvPr userDrawn="1"/>
          </p:nvGrpSpPr>
          <p:grpSpPr>
            <a:xfrm>
              <a:off x="12881071" y="1271630"/>
              <a:ext cx="5940329" cy="415609"/>
              <a:chOff x="0" y="0"/>
              <a:chExt cx="8874876" cy="580980"/>
            </a:xfrm>
          </p:grpSpPr>
          <p:sp>
            <p:nvSpPr>
              <p:cNvPr id="24" name="Freeform 4">
                <a:extLst>
                  <a:ext uri="{FF2B5EF4-FFF2-40B4-BE49-F238E27FC236}">
                    <a16:creationId xmlns:a16="http://schemas.microsoft.com/office/drawing/2014/main" id="{4D7C1013-8FC1-7CA9-73B4-1108633BDB30}"/>
                  </a:ext>
                </a:extLst>
              </p:cNvPr>
              <p:cNvSpPr/>
              <p:nvPr/>
            </p:nvSpPr>
            <p:spPr>
              <a:xfrm>
                <a:off x="0" y="0"/>
                <a:ext cx="8874876" cy="580980"/>
              </a:xfrm>
              <a:custGeom>
                <a:avLst/>
                <a:gdLst/>
                <a:ahLst/>
                <a:cxnLst/>
                <a:rect l="l" t="t" r="r" b="b"/>
                <a:pathLst>
                  <a:path w="8874876" h="580980">
                    <a:moveTo>
                      <a:pt x="203200" y="0"/>
                    </a:moveTo>
                    <a:lnTo>
                      <a:pt x="8874876" y="0"/>
                    </a:lnTo>
                    <a:lnTo>
                      <a:pt x="8671676" y="580980"/>
                    </a:lnTo>
                    <a:lnTo>
                      <a:pt x="0" y="580980"/>
                    </a:lnTo>
                    <a:lnTo>
                      <a:pt x="203200" y="0"/>
                    </a:lnTo>
                    <a:close/>
                  </a:path>
                </a:pathLst>
              </a:custGeom>
              <a:solidFill>
                <a:srgbClr val="7F3AA0"/>
              </a:solidFill>
            </p:spPr>
            <p:txBody>
              <a:bodyPr/>
              <a:lstStyle/>
              <a:p>
                <a:endParaRPr lang="el-GR"/>
              </a:p>
            </p:txBody>
          </p:sp>
          <p:sp>
            <p:nvSpPr>
              <p:cNvPr id="25" name="TextBox 5">
                <a:extLst>
                  <a:ext uri="{FF2B5EF4-FFF2-40B4-BE49-F238E27FC236}">
                    <a16:creationId xmlns:a16="http://schemas.microsoft.com/office/drawing/2014/main" id="{B95C8491-33E1-1F44-3B36-5EA44956E605}"/>
                  </a:ext>
                </a:extLst>
              </p:cNvPr>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0">
              <a:extLst>
                <a:ext uri="{FF2B5EF4-FFF2-40B4-BE49-F238E27FC236}">
                  <a16:creationId xmlns:a16="http://schemas.microsoft.com/office/drawing/2014/main" id="{ADDA6BEB-9E8A-CA55-517F-A4E05A0F3099}"/>
                </a:ext>
              </a:extLst>
            </p:cNvPr>
            <p:cNvGrpSpPr/>
            <p:nvPr userDrawn="1"/>
          </p:nvGrpSpPr>
          <p:grpSpPr>
            <a:xfrm>
              <a:off x="16362061" y="161581"/>
              <a:ext cx="1080567" cy="1589485"/>
              <a:chOff x="16362061" y="161581"/>
              <a:chExt cx="1080567" cy="1589485"/>
            </a:xfrm>
          </p:grpSpPr>
          <p:sp>
            <p:nvSpPr>
              <p:cNvPr id="22" name="Rectangle 21">
                <a:extLst>
                  <a:ext uri="{FF2B5EF4-FFF2-40B4-BE49-F238E27FC236}">
                    <a16:creationId xmlns:a16="http://schemas.microsoft.com/office/drawing/2014/main" id="{24D98F4B-5E06-F950-1486-56BD1BA75D5E}"/>
                  </a:ext>
                </a:extLst>
              </p:cNvPr>
              <p:cNvSpPr/>
              <p:nvPr userDrawn="1"/>
            </p:nvSpPr>
            <p:spPr>
              <a:xfrm>
                <a:off x="16362061" y="1271631"/>
                <a:ext cx="1080566" cy="4572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1615025-8CD4-E0EB-0F80-C5054B8C367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4074" t="11462" r="25555" b="14445"/>
              <a:stretch/>
            </p:blipFill>
            <p:spPr>
              <a:xfrm>
                <a:off x="16362061" y="161581"/>
                <a:ext cx="1080567" cy="1589485"/>
              </a:xfrm>
              <a:prstGeom prst="rect">
                <a:avLst/>
              </a:prstGeom>
            </p:spPr>
          </p:pic>
        </p:grpSp>
      </p:grpSp>
    </p:spTree>
    <p:extLst>
      <p:ext uri="{BB962C8B-B14F-4D97-AF65-F5344CB8AC3E}">
        <p14:creationId xmlns:p14="http://schemas.microsoft.com/office/powerpoint/2010/main" val="334118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362165"/>
        </a:solidFill>
        <a:effectLst/>
      </p:bgPr>
    </p:bg>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654C6AE4-E5A0-4BA9-A022-8BB5F797687C}"/>
              </a:ext>
            </a:extLst>
          </p:cNvPr>
          <p:cNvGrpSpPr/>
          <p:nvPr userDrawn="1"/>
        </p:nvGrpSpPr>
        <p:grpSpPr>
          <a:xfrm>
            <a:off x="-152400" y="4102390"/>
            <a:ext cx="19091644" cy="3979253"/>
            <a:chOff x="0" y="0"/>
            <a:chExt cx="5123580" cy="585408"/>
          </a:xfrm>
        </p:grpSpPr>
        <p:sp>
          <p:nvSpPr>
            <p:cNvPr id="9" name="Freeform 3">
              <a:extLst>
                <a:ext uri="{FF2B5EF4-FFF2-40B4-BE49-F238E27FC236}">
                  <a16:creationId xmlns:a16="http://schemas.microsoft.com/office/drawing/2014/main" id="{C59531BF-9AFD-404B-A848-7E274EA12BF6}"/>
                </a:ext>
              </a:extLst>
            </p:cNvPr>
            <p:cNvSpPr/>
            <p:nvPr/>
          </p:nvSpPr>
          <p:spPr>
            <a:xfrm>
              <a:off x="0" y="0"/>
              <a:ext cx="5123580" cy="585408"/>
            </a:xfrm>
            <a:custGeom>
              <a:avLst/>
              <a:gdLst/>
              <a:ahLst/>
              <a:cxnLst/>
              <a:rect l="l" t="t" r="r" b="b"/>
              <a:pathLst>
                <a:path w="5123580" h="585408">
                  <a:moveTo>
                    <a:pt x="0" y="0"/>
                  </a:moveTo>
                  <a:lnTo>
                    <a:pt x="5123580" y="0"/>
                  </a:lnTo>
                  <a:lnTo>
                    <a:pt x="5123580" y="585408"/>
                  </a:lnTo>
                  <a:lnTo>
                    <a:pt x="0" y="585408"/>
                  </a:lnTo>
                  <a:close/>
                </a:path>
              </a:pathLst>
            </a:custGeom>
            <a:solidFill>
              <a:srgbClr val="FFFFFF"/>
            </a:solidFill>
          </p:spPr>
          <p:txBody>
            <a:bodyPr/>
            <a:lstStyle/>
            <a:p>
              <a:endParaRPr lang="el-GR"/>
            </a:p>
          </p:txBody>
        </p:sp>
        <p:sp>
          <p:nvSpPr>
            <p:cNvPr id="10" name="TextBox 4">
              <a:extLst>
                <a:ext uri="{FF2B5EF4-FFF2-40B4-BE49-F238E27FC236}">
                  <a16:creationId xmlns:a16="http://schemas.microsoft.com/office/drawing/2014/main" id="{ECD63EA5-3878-4FA5-AFB8-56B1E73E8022}"/>
                </a:ext>
              </a:extLst>
            </p:cNvPr>
            <p:cNvSpPr txBox="1"/>
            <p:nvPr/>
          </p:nvSpPr>
          <p:spPr>
            <a:xfrm>
              <a:off x="0" y="0"/>
              <a:ext cx="812800" cy="812800"/>
            </a:xfrm>
            <a:prstGeom prst="rect">
              <a:avLst/>
            </a:prstGeom>
          </p:spPr>
          <p:txBody>
            <a:bodyPr lIns="50800" tIns="50800" rIns="50800" bIns="50800" rtlCol="0" anchor="ctr"/>
            <a:lstStyle/>
            <a:p>
              <a:pPr algn="ctr">
                <a:lnSpc>
                  <a:spcPts val="2980"/>
                </a:lnSpc>
              </a:pPr>
              <a:endParaRPr u="sng"/>
            </a:p>
          </p:txBody>
        </p:sp>
      </p:grpSp>
      <p:grpSp>
        <p:nvGrpSpPr>
          <p:cNvPr id="17" name="Group 11">
            <a:extLst>
              <a:ext uri="{FF2B5EF4-FFF2-40B4-BE49-F238E27FC236}">
                <a16:creationId xmlns:a16="http://schemas.microsoft.com/office/drawing/2014/main" id="{48E2D3E9-EB52-44FA-BFDB-188B3D6BDA6E}"/>
              </a:ext>
            </a:extLst>
          </p:cNvPr>
          <p:cNvGrpSpPr/>
          <p:nvPr userDrawn="1"/>
        </p:nvGrpSpPr>
        <p:grpSpPr>
          <a:xfrm>
            <a:off x="-7512376" y="2205356"/>
            <a:ext cx="33312752" cy="772096"/>
            <a:chOff x="0" y="0"/>
            <a:chExt cx="44417003" cy="1029461"/>
          </a:xfrm>
        </p:grpSpPr>
        <p:grpSp>
          <p:nvGrpSpPr>
            <p:cNvPr id="18" name="Group 12">
              <a:extLst>
                <a:ext uri="{FF2B5EF4-FFF2-40B4-BE49-F238E27FC236}">
                  <a16:creationId xmlns:a16="http://schemas.microsoft.com/office/drawing/2014/main" id="{5513CBE4-197C-41E8-845B-038CF31559B4}"/>
                </a:ext>
              </a:extLst>
            </p:cNvPr>
            <p:cNvGrpSpPr/>
            <p:nvPr/>
          </p:nvGrpSpPr>
          <p:grpSpPr>
            <a:xfrm>
              <a:off x="28691273" y="0"/>
              <a:ext cx="15725730" cy="1029461"/>
              <a:chOff x="0" y="0"/>
              <a:chExt cx="8874876" cy="580980"/>
            </a:xfrm>
          </p:grpSpPr>
          <p:sp>
            <p:nvSpPr>
              <p:cNvPr id="22" name="Freeform 13">
                <a:extLst>
                  <a:ext uri="{FF2B5EF4-FFF2-40B4-BE49-F238E27FC236}">
                    <a16:creationId xmlns:a16="http://schemas.microsoft.com/office/drawing/2014/main" id="{BC284BE2-7375-4AF9-851A-8F53C88668B9}"/>
                  </a:ext>
                </a:extLst>
              </p:cNvPr>
              <p:cNvSpPr/>
              <p:nvPr/>
            </p:nvSpPr>
            <p:spPr>
              <a:xfrm>
                <a:off x="0" y="0"/>
                <a:ext cx="8874876" cy="580980"/>
              </a:xfrm>
              <a:custGeom>
                <a:avLst/>
                <a:gdLst/>
                <a:ahLst/>
                <a:cxnLst/>
                <a:rect l="l" t="t" r="r" b="b"/>
                <a:pathLst>
                  <a:path w="8874876" h="580980">
                    <a:moveTo>
                      <a:pt x="203200" y="0"/>
                    </a:moveTo>
                    <a:lnTo>
                      <a:pt x="8874876" y="0"/>
                    </a:lnTo>
                    <a:lnTo>
                      <a:pt x="8671676" y="580980"/>
                    </a:lnTo>
                    <a:lnTo>
                      <a:pt x="0" y="580980"/>
                    </a:lnTo>
                    <a:lnTo>
                      <a:pt x="203200" y="0"/>
                    </a:lnTo>
                    <a:close/>
                  </a:path>
                </a:pathLst>
              </a:custGeom>
              <a:solidFill>
                <a:srgbClr val="9784BB"/>
              </a:solidFill>
            </p:spPr>
            <p:txBody>
              <a:bodyPr/>
              <a:lstStyle/>
              <a:p>
                <a:endParaRPr lang="el-GR"/>
              </a:p>
            </p:txBody>
          </p:sp>
          <p:sp>
            <p:nvSpPr>
              <p:cNvPr id="23" name="TextBox 14">
                <a:extLst>
                  <a:ext uri="{FF2B5EF4-FFF2-40B4-BE49-F238E27FC236}">
                    <a16:creationId xmlns:a16="http://schemas.microsoft.com/office/drawing/2014/main" id="{AD4A2780-9303-4334-BA1E-91E3D2CB6578}"/>
                  </a:ext>
                </a:extLst>
              </p:cNvPr>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u="sng"/>
              </a:p>
            </p:txBody>
          </p:sp>
        </p:grpSp>
        <p:grpSp>
          <p:nvGrpSpPr>
            <p:cNvPr id="19" name="Group 15">
              <a:extLst>
                <a:ext uri="{FF2B5EF4-FFF2-40B4-BE49-F238E27FC236}">
                  <a16:creationId xmlns:a16="http://schemas.microsoft.com/office/drawing/2014/main" id="{B403A4FB-1B92-4835-B6F8-C93882D3D328}"/>
                </a:ext>
              </a:extLst>
            </p:cNvPr>
            <p:cNvGrpSpPr/>
            <p:nvPr/>
          </p:nvGrpSpPr>
          <p:grpSpPr>
            <a:xfrm>
              <a:off x="0" y="0"/>
              <a:ext cx="15725730" cy="1029461"/>
              <a:chOff x="0" y="0"/>
              <a:chExt cx="8874876" cy="580980"/>
            </a:xfrm>
          </p:grpSpPr>
          <p:sp>
            <p:nvSpPr>
              <p:cNvPr id="20" name="Freeform 16">
                <a:extLst>
                  <a:ext uri="{FF2B5EF4-FFF2-40B4-BE49-F238E27FC236}">
                    <a16:creationId xmlns:a16="http://schemas.microsoft.com/office/drawing/2014/main" id="{96869777-813E-468F-BD19-742FF00DF6A5}"/>
                  </a:ext>
                </a:extLst>
              </p:cNvPr>
              <p:cNvSpPr/>
              <p:nvPr/>
            </p:nvSpPr>
            <p:spPr>
              <a:xfrm>
                <a:off x="0" y="0"/>
                <a:ext cx="8874876" cy="580980"/>
              </a:xfrm>
              <a:custGeom>
                <a:avLst/>
                <a:gdLst/>
                <a:ahLst/>
                <a:cxnLst/>
                <a:rect l="l" t="t" r="r" b="b"/>
                <a:pathLst>
                  <a:path w="8874876" h="580980">
                    <a:moveTo>
                      <a:pt x="203200" y="0"/>
                    </a:moveTo>
                    <a:lnTo>
                      <a:pt x="8874876" y="0"/>
                    </a:lnTo>
                    <a:lnTo>
                      <a:pt x="8671676" y="580980"/>
                    </a:lnTo>
                    <a:lnTo>
                      <a:pt x="0" y="580980"/>
                    </a:lnTo>
                    <a:lnTo>
                      <a:pt x="203200" y="0"/>
                    </a:lnTo>
                    <a:close/>
                  </a:path>
                </a:pathLst>
              </a:custGeom>
              <a:solidFill>
                <a:srgbClr val="B49ED2"/>
              </a:solidFill>
            </p:spPr>
            <p:txBody>
              <a:bodyPr/>
              <a:lstStyle/>
              <a:p>
                <a:endParaRPr lang="en-US" dirty="0"/>
              </a:p>
            </p:txBody>
          </p:sp>
          <p:sp>
            <p:nvSpPr>
              <p:cNvPr id="21" name="TextBox 17">
                <a:extLst>
                  <a:ext uri="{FF2B5EF4-FFF2-40B4-BE49-F238E27FC236}">
                    <a16:creationId xmlns:a16="http://schemas.microsoft.com/office/drawing/2014/main" id="{2DEC59EC-EDA3-4D09-90A7-FDF85F3F74E0}"/>
                  </a:ext>
                </a:extLst>
              </p:cNvPr>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u="sng"/>
              </a:p>
            </p:txBody>
          </p:sp>
        </p:grpSp>
      </p:grpSp>
      <p:sp>
        <p:nvSpPr>
          <p:cNvPr id="24" name="Freeform 18">
            <a:extLst>
              <a:ext uri="{FF2B5EF4-FFF2-40B4-BE49-F238E27FC236}">
                <a16:creationId xmlns:a16="http://schemas.microsoft.com/office/drawing/2014/main" id="{D55ABE7E-1ED6-4795-848F-87F1E8BE5FCA}"/>
              </a:ext>
            </a:extLst>
          </p:cNvPr>
          <p:cNvSpPr/>
          <p:nvPr userDrawn="1"/>
        </p:nvSpPr>
        <p:spPr>
          <a:xfrm>
            <a:off x="1383870" y="8369885"/>
            <a:ext cx="5087466" cy="1067326"/>
          </a:xfrm>
          <a:custGeom>
            <a:avLst/>
            <a:gdLst/>
            <a:ahLst/>
            <a:cxnLst/>
            <a:rect l="l" t="t" r="r" b="b"/>
            <a:pathLst>
              <a:path w="5087466" h="1067326">
                <a:moveTo>
                  <a:pt x="0" y="0"/>
                </a:moveTo>
                <a:lnTo>
                  <a:pt x="5087466" y="0"/>
                </a:lnTo>
                <a:lnTo>
                  <a:pt x="5087466" y="1067325"/>
                </a:lnTo>
                <a:lnTo>
                  <a:pt x="0" y="1067325"/>
                </a:lnTo>
                <a:lnTo>
                  <a:pt x="0" y="0"/>
                </a:lnTo>
                <a:close/>
              </a:path>
            </a:pathLst>
          </a:custGeom>
          <a:blipFill>
            <a:blip r:embed="rId2"/>
            <a:stretch>
              <a:fillRect/>
            </a:stretch>
          </a:blipFill>
        </p:spPr>
        <p:txBody>
          <a:bodyPr/>
          <a:lstStyle/>
          <a:p>
            <a:endParaRPr lang="el-GR"/>
          </a:p>
        </p:txBody>
      </p:sp>
      <p:sp>
        <p:nvSpPr>
          <p:cNvPr id="25" name="TextBox 19">
            <a:extLst>
              <a:ext uri="{FF2B5EF4-FFF2-40B4-BE49-F238E27FC236}">
                <a16:creationId xmlns:a16="http://schemas.microsoft.com/office/drawing/2014/main" id="{A1341DA0-0924-43D3-BBFE-B080C4026A0E}"/>
              </a:ext>
            </a:extLst>
          </p:cNvPr>
          <p:cNvSpPr txBox="1"/>
          <p:nvPr userDrawn="1"/>
        </p:nvSpPr>
        <p:spPr>
          <a:xfrm>
            <a:off x="7279715" y="8341310"/>
            <a:ext cx="9979585" cy="1266565"/>
          </a:xfrm>
          <a:prstGeom prst="rect">
            <a:avLst/>
          </a:prstGeom>
        </p:spPr>
        <p:txBody>
          <a:bodyPr lIns="0" tIns="0" rIns="0" bIns="0" rtlCol="0" anchor="t">
            <a:spAutoFit/>
          </a:bodyPr>
          <a:lstStyle/>
          <a:p>
            <a:pPr>
              <a:lnSpc>
                <a:spcPts val="2043"/>
              </a:lnSpc>
            </a:pPr>
            <a:r>
              <a:rPr lang="en-US" sz="1459" u="none" dirty="0">
                <a:solidFill>
                  <a:srgbClr val="FFFFFF"/>
                </a:solidFill>
                <a:latin typeface="Open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a:lnSpc>
                <a:spcPts val="2043"/>
              </a:lnSpc>
            </a:pPr>
            <a:endParaRPr lang="en-US" sz="1459" u="none" dirty="0">
              <a:solidFill>
                <a:srgbClr val="FFFFFF"/>
              </a:solidFill>
              <a:latin typeface="Open Sans"/>
            </a:endParaRPr>
          </a:p>
          <a:p>
            <a:pPr>
              <a:lnSpc>
                <a:spcPts val="2043"/>
              </a:lnSpc>
            </a:pPr>
            <a:endParaRPr lang="en-US" sz="1459" u="none" dirty="0">
              <a:solidFill>
                <a:srgbClr val="FFFFFF"/>
              </a:solidFill>
              <a:latin typeface="Open Sans"/>
            </a:endParaRPr>
          </a:p>
        </p:txBody>
      </p:sp>
      <p:pic>
        <p:nvPicPr>
          <p:cNvPr id="27" name="Picture 26">
            <a:extLst>
              <a:ext uri="{FF2B5EF4-FFF2-40B4-BE49-F238E27FC236}">
                <a16:creationId xmlns:a16="http://schemas.microsoft.com/office/drawing/2014/main" id="{1B20BF71-AFBD-2025-E97B-30AEAB6974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5412" y="308321"/>
            <a:ext cx="3794070" cy="3794070"/>
          </a:xfrm>
          <a:prstGeom prst="rect">
            <a:avLst/>
          </a:prstGeom>
        </p:spPr>
      </p:pic>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63B4C8-8944-A354-633D-68F6AE14B1CE}"/>
              </a:ext>
            </a:extLst>
          </p:cNvPr>
          <p:cNvSpPr>
            <a:spLocks noGrp="1"/>
          </p:cNvSpPr>
          <p:nvPr>
            <p:ph type="ctrTitle"/>
          </p:nvPr>
        </p:nvSpPr>
        <p:spPr>
          <a:xfrm>
            <a:off x="2286000" y="1683545"/>
            <a:ext cx="13716000" cy="3581400"/>
          </a:xfrm>
        </p:spPr>
        <p:txBody>
          <a:bodyPr anchor="b"/>
          <a:lstStyle>
            <a:lvl1pPr algn="ctr">
              <a:defRPr sz="9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266C6B14-86E1-838F-B802-6976FAB4086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A435DD0F-E50C-CF88-DE86-E779C8303A59}"/>
              </a:ext>
            </a:extLst>
          </p:cNvPr>
          <p:cNvSpPr>
            <a:spLocks noGrp="1"/>
          </p:cNvSpPr>
          <p:nvPr>
            <p:ph type="dt" sz="half" idx="10"/>
          </p:nvPr>
        </p:nvSpPr>
        <p:spPr/>
        <p:txBody>
          <a:bodyPr/>
          <a:lstStyle/>
          <a:p>
            <a:fld id="{38830D4D-0B36-439E-BB94-B70D8CF22914}" type="datetimeFigureOut">
              <a:rPr lang="el-GR" smtClean="0"/>
              <a:t>6/11/2025</a:t>
            </a:fld>
            <a:endParaRPr lang="el-GR"/>
          </a:p>
        </p:txBody>
      </p:sp>
      <p:sp>
        <p:nvSpPr>
          <p:cNvPr id="5" name="Θέση υποσέλιδου 4">
            <a:extLst>
              <a:ext uri="{FF2B5EF4-FFF2-40B4-BE49-F238E27FC236}">
                <a16:creationId xmlns:a16="http://schemas.microsoft.com/office/drawing/2014/main" id="{786F6067-5366-2251-5AB5-88477D652AF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C025424-59FB-98C7-378D-8BB73ACF2583}"/>
              </a:ext>
            </a:extLst>
          </p:cNvPr>
          <p:cNvSpPr>
            <a:spLocks noGrp="1"/>
          </p:cNvSpPr>
          <p:nvPr>
            <p:ph type="sldNum" sz="quarter" idx="12"/>
          </p:nvPr>
        </p:nvSpPr>
        <p:spPr/>
        <p:txBody>
          <a:bodyPr/>
          <a:lstStyle/>
          <a:p>
            <a:fld id="{41F92F42-B26C-4897-BE43-02859A316409}" type="slidenum">
              <a:rPr lang="el-GR" smtClean="0"/>
              <a:t>‹#›</a:t>
            </a:fld>
            <a:endParaRPr lang="el-GR"/>
          </a:p>
        </p:txBody>
      </p:sp>
    </p:spTree>
    <p:extLst>
      <p:ext uri="{BB962C8B-B14F-4D97-AF65-F5344CB8AC3E}">
        <p14:creationId xmlns:p14="http://schemas.microsoft.com/office/powerpoint/2010/main" val="371717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880FCE-7330-8958-C1C5-4974D3B45F1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94FB3ED-806A-9995-3439-36D2CE4E19A8}"/>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ABF5952-8714-B174-080D-1C4D555F6811}"/>
              </a:ext>
            </a:extLst>
          </p:cNvPr>
          <p:cNvSpPr>
            <a:spLocks noGrp="1"/>
          </p:cNvSpPr>
          <p:nvPr>
            <p:ph type="dt" sz="half" idx="10"/>
          </p:nvPr>
        </p:nvSpPr>
        <p:spPr/>
        <p:txBody>
          <a:bodyPr/>
          <a:lstStyle/>
          <a:p>
            <a:fld id="{38830D4D-0B36-439E-BB94-B70D8CF22914}" type="datetimeFigureOut">
              <a:rPr lang="el-GR" smtClean="0"/>
              <a:t>6/11/2025</a:t>
            </a:fld>
            <a:endParaRPr lang="el-GR"/>
          </a:p>
        </p:txBody>
      </p:sp>
      <p:sp>
        <p:nvSpPr>
          <p:cNvPr id="5" name="Θέση υποσέλιδου 4">
            <a:extLst>
              <a:ext uri="{FF2B5EF4-FFF2-40B4-BE49-F238E27FC236}">
                <a16:creationId xmlns:a16="http://schemas.microsoft.com/office/drawing/2014/main" id="{E9025D6C-6A6F-ED7A-FB58-5AA9B72746B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EA3D8C7-E1F9-D316-AB43-8FBAFF3963A6}"/>
              </a:ext>
            </a:extLst>
          </p:cNvPr>
          <p:cNvSpPr>
            <a:spLocks noGrp="1"/>
          </p:cNvSpPr>
          <p:nvPr>
            <p:ph type="sldNum" sz="quarter" idx="12"/>
          </p:nvPr>
        </p:nvSpPr>
        <p:spPr/>
        <p:txBody>
          <a:bodyPr/>
          <a:lstStyle/>
          <a:p>
            <a:fld id="{41F92F42-B26C-4897-BE43-02859A316409}" type="slidenum">
              <a:rPr lang="el-GR" smtClean="0"/>
              <a:t>‹#›</a:t>
            </a:fld>
            <a:endParaRPr lang="el-GR"/>
          </a:p>
        </p:txBody>
      </p:sp>
    </p:spTree>
    <p:extLst>
      <p:ext uri="{BB962C8B-B14F-4D97-AF65-F5344CB8AC3E}">
        <p14:creationId xmlns:p14="http://schemas.microsoft.com/office/powerpoint/2010/main" val="390399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2"/>
        <p:cNvGrpSpPr/>
        <p:nvPr/>
      </p:nvGrpSpPr>
      <p:grpSpPr>
        <a:xfrm>
          <a:off x="0" y="0"/>
          <a:ext cx="0" cy="0"/>
          <a:chOff x="0" y="0"/>
          <a:chExt cx="0" cy="0"/>
        </a:xfrm>
      </p:grpSpPr>
      <p:sp>
        <p:nvSpPr>
          <p:cNvPr id="44" name="Google Shape;44;p5"/>
          <p:cNvSpPr txBox="1">
            <a:spLocks noGrp="1"/>
          </p:cNvSpPr>
          <p:nvPr>
            <p:ph type="title"/>
          </p:nvPr>
        </p:nvSpPr>
        <p:spPr>
          <a:xfrm>
            <a:off x="623400" y="820000"/>
            <a:ext cx="17041200" cy="1215600"/>
          </a:xfrm>
          <a:prstGeom prst="rect">
            <a:avLst/>
          </a:prstGeom>
        </p:spPr>
        <p:txBody>
          <a:bodyPr spcFirstLastPara="1" wrap="square" lIns="91425" tIns="91425" rIns="91425" bIns="91425"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45" name="Google Shape;45;p5"/>
          <p:cNvSpPr txBox="1">
            <a:spLocks noGrp="1"/>
          </p:cNvSpPr>
          <p:nvPr>
            <p:ph type="body" idx="1"/>
          </p:nvPr>
        </p:nvSpPr>
        <p:spPr>
          <a:xfrm>
            <a:off x="623400" y="2459750"/>
            <a:ext cx="17041200" cy="6678000"/>
          </a:xfrm>
          <a:prstGeom prst="rect">
            <a:avLst/>
          </a:prstGeom>
        </p:spPr>
        <p:txBody>
          <a:bodyPr spcFirstLastPara="1" wrap="square" lIns="91425" tIns="91425" rIns="91425" bIns="91425" anchor="t" anchorCtr="0">
            <a:normAutofit/>
          </a:bodyPr>
          <a:lstStyle>
            <a:lvl1pPr marL="914378" lvl="0" indent="-685784">
              <a:spcBef>
                <a:spcPts val="0"/>
              </a:spcBef>
              <a:spcAft>
                <a:spcPts val="0"/>
              </a:spcAft>
              <a:buSzPts val="1800"/>
              <a:buChar char="●"/>
              <a:defRPr/>
            </a:lvl1pPr>
            <a:lvl2pPr marL="1828755" lvl="1" indent="-634985">
              <a:spcBef>
                <a:spcPts val="0"/>
              </a:spcBef>
              <a:spcAft>
                <a:spcPts val="0"/>
              </a:spcAft>
              <a:buSzPts val="1400"/>
              <a:buChar char="○"/>
              <a:defRPr/>
            </a:lvl2pPr>
            <a:lvl3pPr marL="2743131" lvl="2" indent="-634985">
              <a:spcBef>
                <a:spcPts val="0"/>
              </a:spcBef>
              <a:spcAft>
                <a:spcPts val="0"/>
              </a:spcAft>
              <a:buSzPts val="1400"/>
              <a:buChar char="■"/>
              <a:defRPr/>
            </a:lvl3pPr>
            <a:lvl4pPr marL="3657509" lvl="3" indent="-634985">
              <a:spcBef>
                <a:spcPts val="0"/>
              </a:spcBef>
              <a:spcAft>
                <a:spcPts val="0"/>
              </a:spcAft>
              <a:buSzPts val="1400"/>
              <a:buChar char="●"/>
              <a:defRPr/>
            </a:lvl4pPr>
            <a:lvl5pPr marL="4571886" lvl="4" indent="-634985">
              <a:spcBef>
                <a:spcPts val="0"/>
              </a:spcBef>
              <a:spcAft>
                <a:spcPts val="0"/>
              </a:spcAft>
              <a:buSzPts val="1400"/>
              <a:buChar char="○"/>
              <a:defRPr/>
            </a:lvl5pPr>
            <a:lvl6pPr marL="5486264" lvl="5" indent="-634985">
              <a:spcBef>
                <a:spcPts val="0"/>
              </a:spcBef>
              <a:spcAft>
                <a:spcPts val="0"/>
              </a:spcAft>
              <a:buSzPts val="1400"/>
              <a:buChar char="■"/>
              <a:defRPr/>
            </a:lvl6pPr>
            <a:lvl7pPr marL="6400640" lvl="6" indent="-634985">
              <a:spcBef>
                <a:spcPts val="0"/>
              </a:spcBef>
              <a:spcAft>
                <a:spcPts val="0"/>
              </a:spcAft>
              <a:buSzPts val="1400"/>
              <a:buChar char="●"/>
              <a:defRPr/>
            </a:lvl7pPr>
            <a:lvl8pPr marL="7315017" lvl="7" indent="-634985">
              <a:spcBef>
                <a:spcPts val="0"/>
              </a:spcBef>
              <a:spcAft>
                <a:spcPts val="0"/>
              </a:spcAft>
              <a:buSzPts val="1400"/>
              <a:buChar char="○"/>
              <a:defRPr/>
            </a:lvl8pPr>
            <a:lvl9pPr marL="8229395" lvl="8" indent="-634985">
              <a:spcBef>
                <a:spcPts val="0"/>
              </a:spcBef>
              <a:spcAft>
                <a:spcPts val="0"/>
              </a:spcAft>
              <a:buSzPts val="1400"/>
              <a:buChar char="■"/>
              <a:defRPr/>
            </a:lvl9pPr>
          </a:lstStyle>
          <a:p>
            <a:endParaRPr/>
          </a:p>
        </p:txBody>
      </p:sp>
      <p:sp>
        <p:nvSpPr>
          <p:cNvPr id="46" name="Google Shape;46;p5"/>
          <p:cNvSpPr txBox="1">
            <a:spLocks noGrp="1"/>
          </p:cNvSpPr>
          <p:nvPr>
            <p:ph type="sldNum" idx="12"/>
          </p:nvPr>
        </p:nvSpPr>
        <p:spPr>
          <a:xfrm>
            <a:off x="17073263" y="9630992"/>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25392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F39E07-DD07-4A93-ED54-9C3F547859E3}"/>
              </a:ext>
            </a:extLst>
          </p:cNvPr>
          <p:cNvSpPr>
            <a:spLocks noGrp="1"/>
          </p:cNvSpPr>
          <p:nvPr>
            <p:ph type="title"/>
          </p:nvPr>
        </p:nvSpPr>
        <p:spPr>
          <a:xfrm>
            <a:off x="1259682" y="547688"/>
            <a:ext cx="15773400" cy="1988345"/>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C771DD5-BCAD-C7AC-E772-92572021FA66}"/>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02711736-E638-C37A-B1A1-166C36586659}"/>
              </a:ext>
            </a:extLst>
          </p:cNvPr>
          <p:cNvSpPr>
            <a:spLocks noGrp="1"/>
          </p:cNvSpPr>
          <p:nvPr>
            <p:ph sz="half" idx="2"/>
          </p:nvPr>
        </p:nvSpPr>
        <p:spPr>
          <a:xfrm>
            <a:off x="1259683" y="3757613"/>
            <a:ext cx="7736681" cy="55268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2F972050-3189-B713-E62B-39E6B9DDA43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F8356520-0B43-FD91-BF02-FE819A4531E0}"/>
              </a:ext>
            </a:extLst>
          </p:cNvPr>
          <p:cNvSpPr>
            <a:spLocks noGrp="1"/>
          </p:cNvSpPr>
          <p:nvPr>
            <p:ph sz="quarter" idx="4"/>
          </p:nvPr>
        </p:nvSpPr>
        <p:spPr>
          <a:xfrm>
            <a:off x="9258300" y="3757613"/>
            <a:ext cx="7774782" cy="55268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B3CA17C4-9161-B6BE-98EF-4E26FA87A677}"/>
              </a:ext>
            </a:extLst>
          </p:cNvPr>
          <p:cNvSpPr>
            <a:spLocks noGrp="1"/>
          </p:cNvSpPr>
          <p:nvPr>
            <p:ph type="dt" sz="half" idx="10"/>
          </p:nvPr>
        </p:nvSpPr>
        <p:spPr/>
        <p:txBody>
          <a:bodyPr/>
          <a:lstStyle/>
          <a:p>
            <a:fld id="{38830D4D-0B36-439E-BB94-B70D8CF22914}" type="datetimeFigureOut">
              <a:rPr lang="el-GR" smtClean="0"/>
              <a:t>6/11/2025</a:t>
            </a:fld>
            <a:endParaRPr lang="el-GR"/>
          </a:p>
        </p:txBody>
      </p:sp>
      <p:sp>
        <p:nvSpPr>
          <p:cNvPr id="8" name="Θέση υποσέλιδου 7">
            <a:extLst>
              <a:ext uri="{FF2B5EF4-FFF2-40B4-BE49-F238E27FC236}">
                <a16:creationId xmlns:a16="http://schemas.microsoft.com/office/drawing/2014/main" id="{00BD8323-1246-0531-704D-F9F00550888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9B32E21C-E817-5B15-BA48-81140C200F7F}"/>
              </a:ext>
            </a:extLst>
          </p:cNvPr>
          <p:cNvSpPr>
            <a:spLocks noGrp="1"/>
          </p:cNvSpPr>
          <p:nvPr>
            <p:ph type="sldNum" sz="quarter" idx="12"/>
          </p:nvPr>
        </p:nvSpPr>
        <p:spPr/>
        <p:txBody>
          <a:bodyPr/>
          <a:lstStyle/>
          <a:p>
            <a:fld id="{41F92F42-B26C-4897-BE43-02859A316409}" type="slidenum">
              <a:rPr lang="el-GR" smtClean="0"/>
              <a:t>‹#›</a:t>
            </a:fld>
            <a:endParaRPr lang="el-GR"/>
          </a:p>
        </p:txBody>
      </p:sp>
    </p:spTree>
    <p:extLst>
      <p:ext uri="{BB962C8B-B14F-4D97-AF65-F5344CB8AC3E}">
        <p14:creationId xmlns:p14="http://schemas.microsoft.com/office/powerpoint/2010/main" val="154993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49" r:id="rId2"/>
    <p:sldLayoutId id="2147483658" r:id="rId3"/>
    <p:sldLayoutId id="2147483657" r:id="rId4"/>
    <p:sldLayoutId id="2147483659" r:id="rId5"/>
    <p:sldLayoutId id="2147483660" r:id="rId6"/>
    <p:sldLayoutId id="2147483661" r:id="rId7"/>
    <p:sldLayoutId id="2147483662"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eevagel@uoi.gr"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cambridge.org/elt/blog/2022/04/29/seven-best-digital-teaching-tools-online-es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about:blank"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unesco.org/gem-report/en/technology"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4C88C-20F9-3428-7EB6-7ECBB38BCBB0}"/>
              </a:ext>
            </a:extLst>
          </p:cNvPr>
          <p:cNvSpPr>
            <a:spLocks noGrp="1"/>
          </p:cNvSpPr>
          <p:nvPr>
            <p:ph type="title"/>
          </p:nvPr>
        </p:nvSpPr>
        <p:spPr>
          <a:xfrm>
            <a:off x="1676400" y="2078891"/>
            <a:ext cx="13716000" cy="3064609"/>
          </a:xfrm>
        </p:spPr>
        <p:txBody>
          <a:bodyPr/>
          <a:lstStyle/>
          <a:p>
            <a:pPr algn="ctr"/>
            <a:r>
              <a:rPr lang="en-US" dirty="0">
                <a:solidFill>
                  <a:srgbClr val="002060"/>
                </a:solidFill>
              </a:rPr>
              <a:t>Asynchronous Teaching Methods using </a:t>
            </a:r>
            <a:br>
              <a:rPr lang="en-US" dirty="0">
                <a:solidFill>
                  <a:srgbClr val="002060"/>
                </a:solidFill>
              </a:rPr>
            </a:br>
            <a:r>
              <a:rPr lang="en-US" dirty="0">
                <a:solidFill>
                  <a:srgbClr val="002060"/>
                </a:solidFill>
              </a:rPr>
              <a:t>Virtual Learning Environments</a:t>
            </a:r>
            <a:br>
              <a:rPr lang="en-US" dirty="0">
                <a:solidFill>
                  <a:srgbClr val="00B0F0"/>
                </a:solidFill>
              </a:rPr>
            </a:br>
            <a:br>
              <a:rPr lang="en-US" dirty="0">
                <a:solidFill>
                  <a:srgbClr val="00B0F0"/>
                </a:solidFill>
              </a:rPr>
            </a:br>
            <a:r>
              <a:rPr lang="en-US" sz="4000" dirty="0">
                <a:solidFill>
                  <a:srgbClr val="C00000"/>
                </a:solidFill>
              </a:rPr>
              <a:t>Training in the development of digital skills for academic staff</a:t>
            </a:r>
            <a:br>
              <a:rPr lang="en-US" dirty="0">
                <a:solidFill>
                  <a:srgbClr val="00B0F0"/>
                </a:solidFill>
              </a:rPr>
            </a:br>
            <a:endParaRPr lang="en-US" dirty="0">
              <a:solidFill>
                <a:srgbClr val="00B0F0"/>
              </a:solidFill>
            </a:endParaRPr>
          </a:p>
        </p:txBody>
      </p:sp>
      <p:sp>
        <p:nvSpPr>
          <p:cNvPr id="4" name="TextBox 3">
            <a:extLst>
              <a:ext uri="{FF2B5EF4-FFF2-40B4-BE49-F238E27FC236}">
                <a16:creationId xmlns:a16="http://schemas.microsoft.com/office/drawing/2014/main" id="{A5BC476D-16D6-B670-29D9-92DF9C36E6FE}"/>
              </a:ext>
            </a:extLst>
          </p:cNvPr>
          <p:cNvSpPr txBox="1"/>
          <p:nvPr/>
        </p:nvSpPr>
        <p:spPr>
          <a:xfrm>
            <a:off x="3886200" y="6286500"/>
            <a:ext cx="10058400" cy="3416320"/>
          </a:xfrm>
          <a:prstGeom prst="rect">
            <a:avLst/>
          </a:prstGeom>
          <a:noFill/>
        </p:spPr>
        <p:txBody>
          <a:bodyPr wrap="square" rtlCol="0">
            <a:spAutoFit/>
          </a:bodyPr>
          <a:lstStyle/>
          <a:p>
            <a:pPr algn="ctr"/>
            <a:r>
              <a:rPr lang="en-US" sz="4800" b="1" dirty="0">
                <a:solidFill>
                  <a:srgbClr val="002060"/>
                </a:solidFill>
              </a:rPr>
              <a:t>Evangelos K. Evangelou , Jenny </a:t>
            </a:r>
            <a:r>
              <a:rPr lang="en-US" sz="4800" b="1" dirty="0" err="1">
                <a:solidFill>
                  <a:srgbClr val="002060"/>
                </a:solidFill>
              </a:rPr>
              <a:t>Pagge</a:t>
            </a:r>
            <a:endParaRPr lang="en-US" sz="4800" b="1" dirty="0">
              <a:solidFill>
                <a:srgbClr val="002060"/>
              </a:solidFill>
            </a:endParaRPr>
          </a:p>
          <a:p>
            <a:pPr algn="ctr"/>
            <a:endParaRPr lang="en-US" sz="2800" b="1" dirty="0">
              <a:solidFill>
                <a:srgbClr val="002060"/>
              </a:solidFill>
            </a:endParaRPr>
          </a:p>
          <a:p>
            <a:pPr algn="ctr"/>
            <a:r>
              <a:rPr lang="en-US" sz="2800" b="1" i="1" dirty="0">
                <a:solidFill>
                  <a:srgbClr val="002060"/>
                </a:solidFill>
              </a:rPr>
              <a:t>University of Ioannina (UOI) – Greece  (</a:t>
            </a:r>
            <a:r>
              <a:rPr lang="en-US" sz="2800" b="1" i="1" dirty="0">
                <a:solidFill>
                  <a:srgbClr val="002060"/>
                </a:solidFill>
                <a:hlinkClick r:id="rId2"/>
              </a:rPr>
              <a:t>eevagel@uoi.gr</a:t>
            </a:r>
            <a:r>
              <a:rPr lang="en-US" sz="2800" b="1" i="1" dirty="0">
                <a:solidFill>
                  <a:srgbClr val="002060"/>
                </a:solidFill>
              </a:rPr>
              <a:t>)</a:t>
            </a:r>
          </a:p>
          <a:p>
            <a:pPr algn="ctr"/>
            <a:endParaRPr lang="en-US" sz="2800" b="1" i="1" dirty="0">
              <a:solidFill>
                <a:srgbClr val="002060"/>
              </a:solidFill>
            </a:endParaRPr>
          </a:p>
          <a:p>
            <a:pPr algn="ctr"/>
            <a:endParaRPr lang="en-US" sz="2800" b="1" i="1" dirty="0">
              <a:solidFill>
                <a:srgbClr val="002060"/>
              </a:solidFill>
            </a:endParaRPr>
          </a:p>
          <a:p>
            <a:pPr algn="ctr"/>
            <a:r>
              <a:rPr lang="en-US" sz="2800" b="1" i="1" dirty="0">
                <a:solidFill>
                  <a:srgbClr val="002060"/>
                </a:solidFill>
              </a:rPr>
              <a:t>Santa Marta - Colombia</a:t>
            </a:r>
          </a:p>
          <a:p>
            <a:pPr algn="ctr"/>
            <a:r>
              <a:rPr lang="en-US" sz="2800" b="1" i="1" dirty="0">
                <a:solidFill>
                  <a:srgbClr val="002060"/>
                </a:solidFill>
              </a:rPr>
              <a:t>November 2025</a:t>
            </a:r>
            <a:endParaRPr lang="ru-RU" sz="2800" b="1" i="1" dirty="0">
              <a:solidFill>
                <a:srgbClr val="002060"/>
              </a:solidFill>
            </a:endParaRPr>
          </a:p>
        </p:txBody>
      </p:sp>
    </p:spTree>
    <p:extLst>
      <p:ext uri="{BB962C8B-B14F-4D97-AF65-F5344CB8AC3E}">
        <p14:creationId xmlns:p14="http://schemas.microsoft.com/office/powerpoint/2010/main" val="1927191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7816283" y="9779322"/>
            <a:ext cx="219439" cy="276679"/>
          </a:xfrm>
          <a:prstGeom prst="rect">
            <a:avLst/>
          </a:prstGeom>
        </p:spPr>
        <p:txBody>
          <a:bodyPr vert="horz" wrap="square" lIns="0" tIns="0" rIns="0" bIns="0" rtlCol="0">
            <a:spAutoFit/>
          </a:bodyPr>
          <a:lstStyle/>
          <a:p>
            <a:pPr marL="50737"/>
            <a:fld id="{81D60167-4931-47E6-BA6A-407CBD079E47}" type="slidenum">
              <a:rPr sz="1798" dirty="0">
                <a:solidFill>
                  <a:srgbClr val="FFFFFF"/>
                </a:solidFill>
                <a:latin typeface="Calibri"/>
                <a:cs typeface="Calibri"/>
              </a:rPr>
              <a:pPr marL="50737"/>
              <a:t>10</a:t>
            </a:fld>
            <a:endParaRPr sz="1798">
              <a:latin typeface="Calibri"/>
              <a:cs typeface="Calibri"/>
            </a:endParaRPr>
          </a:p>
        </p:txBody>
      </p:sp>
      <p:sp>
        <p:nvSpPr>
          <p:cNvPr id="4" name="object 4"/>
          <p:cNvSpPr txBox="1"/>
          <p:nvPr/>
        </p:nvSpPr>
        <p:spPr>
          <a:xfrm>
            <a:off x="1067757" y="2422919"/>
            <a:ext cx="16416073" cy="7427674"/>
          </a:xfrm>
          <a:prstGeom prst="rect">
            <a:avLst/>
          </a:prstGeom>
        </p:spPr>
        <p:txBody>
          <a:bodyPr vert="horz" wrap="square" lIns="0" tIns="0" rIns="0" bIns="0" rtlCol="0">
            <a:spAutoFit/>
          </a:bodyPr>
          <a:lstStyle/>
          <a:p>
            <a:pPr marL="999169" indent="-742950">
              <a:lnSpc>
                <a:spcPts val="4400"/>
              </a:lnSpc>
              <a:buClr>
                <a:srgbClr val="002060"/>
              </a:buClr>
              <a:buFont typeface="+mj-lt"/>
              <a:buAutoNum type="arabicPeriod"/>
              <a:tabLst>
                <a:tab pos="938625" algn="l"/>
              </a:tabLst>
            </a:pPr>
            <a:r>
              <a:rPr sz="3596" b="1" spc="-20" dirty="0">
                <a:solidFill>
                  <a:srgbClr val="002060"/>
                </a:solidFill>
                <a:latin typeface="Calibri"/>
                <a:cs typeface="Calibri"/>
              </a:rPr>
              <a:t>D</a:t>
            </a:r>
            <a:r>
              <a:rPr sz="3596" b="1" spc="-70" dirty="0">
                <a:solidFill>
                  <a:srgbClr val="002060"/>
                </a:solidFill>
                <a:latin typeface="Calibri"/>
                <a:cs typeface="Calibri"/>
              </a:rPr>
              <a:t>at</a:t>
            </a:r>
            <a:r>
              <a:rPr sz="3596" b="1" spc="-20" dirty="0">
                <a:solidFill>
                  <a:srgbClr val="002060"/>
                </a:solidFill>
                <a:latin typeface="Calibri"/>
                <a:cs typeface="Calibri"/>
              </a:rPr>
              <a:t>a</a:t>
            </a:r>
            <a:r>
              <a:rPr sz="3596" b="1" spc="40" dirty="0">
                <a:solidFill>
                  <a:srgbClr val="002060"/>
                </a:solidFill>
                <a:latin typeface="Calibri"/>
                <a:cs typeface="Calibri"/>
              </a:rPr>
              <a:t> </a:t>
            </a:r>
            <a:r>
              <a:rPr sz="3596" b="1" dirty="0">
                <a:solidFill>
                  <a:srgbClr val="002060"/>
                </a:solidFill>
                <a:latin typeface="Calibri"/>
                <a:cs typeface="Calibri"/>
              </a:rPr>
              <a:t>C</a:t>
            </a:r>
            <a:r>
              <a:rPr sz="3596" b="1" spc="-40" dirty="0">
                <a:solidFill>
                  <a:srgbClr val="002060"/>
                </a:solidFill>
                <a:latin typeface="Calibri"/>
                <a:cs typeface="Calibri"/>
              </a:rPr>
              <a:t>o</a:t>
            </a:r>
            <a:r>
              <a:rPr sz="3596" b="1" spc="-30" dirty="0">
                <a:solidFill>
                  <a:srgbClr val="002060"/>
                </a:solidFill>
                <a:latin typeface="Calibri"/>
                <a:cs typeface="Calibri"/>
              </a:rPr>
              <a:t>ll</a:t>
            </a:r>
            <a:r>
              <a:rPr sz="3596" b="1" dirty="0">
                <a:solidFill>
                  <a:srgbClr val="002060"/>
                </a:solidFill>
                <a:latin typeface="Calibri"/>
                <a:cs typeface="Calibri"/>
              </a:rPr>
              <a:t>e</a:t>
            </a:r>
            <a:r>
              <a:rPr sz="3596" b="1" spc="-20" dirty="0">
                <a:solidFill>
                  <a:srgbClr val="002060"/>
                </a:solidFill>
                <a:latin typeface="Calibri"/>
                <a:cs typeface="Calibri"/>
              </a:rPr>
              <a:t>ct</a:t>
            </a:r>
            <a:r>
              <a:rPr sz="3596" b="1" spc="-30" dirty="0">
                <a:solidFill>
                  <a:srgbClr val="002060"/>
                </a:solidFill>
                <a:latin typeface="Calibri"/>
                <a:cs typeface="Calibri"/>
              </a:rPr>
              <a:t>i</a:t>
            </a:r>
            <a:r>
              <a:rPr sz="3596" b="1" spc="-40" dirty="0">
                <a:solidFill>
                  <a:srgbClr val="002060"/>
                </a:solidFill>
                <a:latin typeface="Calibri"/>
                <a:cs typeface="Calibri"/>
              </a:rPr>
              <a:t>o</a:t>
            </a:r>
            <a:r>
              <a:rPr sz="3596" b="1" spc="-10" dirty="0">
                <a:solidFill>
                  <a:srgbClr val="002060"/>
                </a:solidFill>
                <a:latin typeface="Calibri"/>
                <a:cs typeface="Calibri"/>
              </a:rPr>
              <a:t>n</a:t>
            </a:r>
            <a:r>
              <a:rPr sz="3596" spc="-10" dirty="0">
                <a:solidFill>
                  <a:srgbClr val="002060"/>
                </a:solidFill>
                <a:latin typeface="Calibri"/>
                <a:cs typeface="Calibri"/>
              </a:rPr>
              <a:t>:</a:t>
            </a:r>
            <a:r>
              <a:rPr sz="3596" spc="40" dirty="0">
                <a:solidFill>
                  <a:srgbClr val="002060"/>
                </a:solidFill>
                <a:latin typeface="Calibri"/>
                <a:cs typeface="Calibri"/>
              </a:rPr>
              <a:t> </a:t>
            </a:r>
            <a:r>
              <a:rPr sz="3596" spc="-320" dirty="0">
                <a:solidFill>
                  <a:srgbClr val="002060"/>
                </a:solidFill>
                <a:latin typeface="Calibri"/>
                <a:cs typeface="Calibri"/>
              </a:rPr>
              <a:t>T</a:t>
            </a:r>
            <a:r>
              <a:rPr sz="3596" spc="10" dirty="0">
                <a:solidFill>
                  <a:srgbClr val="002060"/>
                </a:solidFill>
                <a:latin typeface="Calibri"/>
                <a:cs typeface="Calibri"/>
              </a:rPr>
              <a:t>oo</a:t>
            </a:r>
            <a:r>
              <a:rPr sz="3596" spc="-10" dirty="0">
                <a:solidFill>
                  <a:srgbClr val="002060"/>
                </a:solidFill>
                <a:latin typeface="Calibri"/>
                <a:cs typeface="Calibri"/>
              </a:rPr>
              <a:t>l</a:t>
            </a:r>
            <a:r>
              <a:rPr sz="3596" dirty="0">
                <a:solidFill>
                  <a:srgbClr val="002060"/>
                </a:solidFill>
                <a:latin typeface="Calibri"/>
                <a:cs typeface="Calibri"/>
              </a:rPr>
              <a:t>s</a:t>
            </a:r>
            <a:r>
              <a:rPr sz="3596" spc="-20" dirty="0">
                <a:solidFill>
                  <a:srgbClr val="002060"/>
                </a:solidFill>
                <a:latin typeface="Calibri"/>
                <a:cs typeface="Calibri"/>
              </a:rPr>
              <a:t> </a:t>
            </a:r>
            <a:r>
              <a:rPr sz="3596" dirty="0">
                <a:solidFill>
                  <a:srgbClr val="002060"/>
                </a:solidFill>
                <a:latin typeface="Calibri"/>
                <a:cs typeface="Calibri"/>
              </a:rPr>
              <a:t>l</a:t>
            </a:r>
            <a:r>
              <a:rPr sz="3596" spc="-20" dirty="0">
                <a:solidFill>
                  <a:srgbClr val="002060"/>
                </a:solidFill>
                <a:latin typeface="Calibri"/>
                <a:cs typeface="Calibri"/>
              </a:rPr>
              <a:t>i</a:t>
            </a:r>
            <a:r>
              <a:rPr sz="3596" spc="-120" dirty="0">
                <a:solidFill>
                  <a:srgbClr val="002060"/>
                </a:solidFill>
                <a:latin typeface="Calibri"/>
                <a:cs typeface="Calibri"/>
              </a:rPr>
              <a:t>k</a:t>
            </a:r>
            <a:r>
              <a:rPr sz="3596" spc="-20" dirty="0">
                <a:solidFill>
                  <a:srgbClr val="002060"/>
                </a:solidFill>
                <a:latin typeface="Calibri"/>
                <a:cs typeface="Calibri"/>
              </a:rPr>
              <a:t>e </a:t>
            </a:r>
            <a:r>
              <a:rPr sz="3596" spc="-50" dirty="0">
                <a:solidFill>
                  <a:srgbClr val="002060"/>
                </a:solidFill>
                <a:latin typeface="Calibri"/>
                <a:cs typeface="Calibri"/>
              </a:rPr>
              <a:t>G</a:t>
            </a:r>
            <a:r>
              <a:rPr sz="3596" spc="10" dirty="0">
                <a:solidFill>
                  <a:srgbClr val="002060"/>
                </a:solidFill>
                <a:latin typeface="Calibri"/>
                <a:cs typeface="Calibri"/>
              </a:rPr>
              <a:t>oo</a:t>
            </a:r>
            <a:r>
              <a:rPr sz="3596" spc="-40" dirty="0">
                <a:solidFill>
                  <a:srgbClr val="002060"/>
                </a:solidFill>
                <a:latin typeface="Calibri"/>
                <a:cs typeface="Calibri"/>
              </a:rPr>
              <a:t>g</a:t>
            </a:r>
            <a:r>
              <a:rPr sz="3596" spc="-10" dirty="0">
                <a:solidFill>
                  <a:srgbClr val="002060"/>
                </a:solidFill>
                <a:latin typeface="Calibri"/>
                <a:cs typeface="Calibri"/>
              </a:rPr>
              <a:t>l</a:t>
            </a:r>
            <a:r>
              <a:rPr sz="3596" spc="-20" dirty="0">
                <a:solidFill>
                  <a:srgbClr val="002060"/>
                </a:solidFill>
                <a:latin typeface="Calibri"/>
                <a:cs typeface="Calibri"/>
              </a:rPr>
              <a:t>e</a:t>
            </a:r>
            <a:r>
              <a:rPr sz="3596" spc="30" dirty="0">
                <a:solidFill>
                  <a:srgbClr val="002060"/>
                </a:solidFill>
                <a:latin typeface="Calibri"/>
                <a:cs typeface="Calibri"/>
              </a:rPr>
              <a:t> </a:t>
            </a:r>
            <a:r>
              <a:rPr sz="3596" spc="-70" dirty="0">
                <a:solidFill>
                  <a:srgbClr val="002060"/>
                </a:solidFill>
                <a:latin typeface="Calibri"/>
                <a:cs typeface="Calibri"/>
              </a:rPr>
              <a:t>F</a:t>
            </a:r>
            <a:r>
              <a:rPr sz="3596" spc="10" dirty="0">
                <a:solidFill>
                  <a:srgbClr val="002060"/>
                </a:solidFill>
                <a:latin typeface="Calibri"/>
                <a:cs typeface="Calibri"/>
              </a:rPr>
              <a:t>o</a:t>
            </a:r>
            <a:r>
              <a:rPr sz="3596" spc="-30" dirty="0">
                <a:solidFill>
                  <a:srgbClr val="002060"/>
                </a:solidFill>
                <a:latin typeface="Calibri"/>
                <a:cs typeface="Calibri"/>
              </a:rPr>
              <a:t>rm</a:t>
            </a:r>
            <a:r>
              <a:rPr sz="3596" spc="-50" dirty="0">
                <a:solidFill>
                  <a:srgbClr val="002060"/>
                </a:solidFill>
                <a:latin typeface="Calibri"/>
                <a:cs typeface="Calibri"/>
              </a:rPr>
              <a:t>s</a:t>
            </a:r>
            <a:r>
              <a:rPr sz="3596" spc="-10" dirty="0">
                <a:solidFill>
                  <a:srgbClr val="002060"/>
                </a:solidFill>
                <a:latin typeface="Calibri"/>
                <a:cs typeface="Calibri"/>
              </a:rPr>
              <a:t>,</a:t>
            </a:r>
            <a:r>
              <a:rPr sz="3596" dirty="0">
                <a:solidFill>
                  <a:srgbClr val="002060"/>
                </a:solidFill>
                <a:latin typeface="Calibri"/>
                <a:cs typeface="Calibri"/>
              </a:rPr>
              <a:t> </a:t>
            </a:r>
            <a:r>
              <a:rPr sz="3596" spc="-20" dirty="0">
                <a:solidFill>
                  <a:srgbClr val="002060"/>
                </a:solidFill>
                <a:latin typeface="Calibri"/>
                <a:cs typeface="Calibri"/>
              </a:rPr>
              <a:t>Su</a:t>
            </a:r>
            <a:r>
              <a:rPr sz="3596" dirty="0">
                <a:solidFill>
                  <a:srgbClr val="002060"/>
                </a:solidFill>
                <a:latin typeface="Calibri"/>
                <a:cs typeface="Calibri"/>
              </a:rPr>
              <a:t>r</a:t>
            </a:r>
            <a:r>
              <a:rPr sz="3596" spc="-70" dirty="0">
                <a:solidFill>
                  <a:srgbClr val="002060"/>
                </a:solidFill>
                <a:latin typeface="Calibri"/>
                <a:cs typeface="Calibri"/>
              </a:rPr>
              <a:t>v</a:t>
            </a:r>
            <a:r>
              <a:rPr sz="3596" spc="-40" dirty="0">
                <a:solidFill>
                  <a:srgbClr val="002060"/>
                </a:solidFill>
                <a:latin typeface="Calibri"/>
                <a:cs typeface="Calibri"/>
              </a:rPr>
              <a:t>e</a:t>
            </a:r>
            <a:r>
              <a:rPr sz="3596" spc="-30" dirty="0">
                <a:solidFill>
                  <a:srgbClr val="002060"/>
                </a:solidFill>
                <a:latin typeface="Calibri"/>
                <a:cs typeface="Calibri"/>
              </a:rPr>
              <a:t>yM</a:t>
            </a:r>
            <a:r>
              <a:rPr sz="3596" spc="-10" dirty="0">
                <a:solidFill>
                  <a:srgbClr val="002060"/>
                </a:solidFill>
                <a:latin typeface="Calibri"/>
                <a:cs typeface="Calibri"/>
              </a:rPr>
              <a:t>o</a:t>
            </a:r>
            <a:r>
              <a:rPr sz="3596" spc="-20" dirty="0">
                <a:solidFill>
                  <a:srgbClr val="002060"/>
                </a:solidFill>
                <a:latin typeface="Calibri"/>
                <a:cs typeface="Calibri"/>
              </a:rPr>
              <a:t>n</a:t>
            </a:r>
            <a:r>
              <a:rPr sz="3596" spc="-120" dirty="0">
                <a:solidFill>
                  <a:srgbClr val="002060"/>
                </a:solidFill>
                <a:latin typeface="Calibri"/>
                <a:cs typeface="Calibri"/>
              </a:rPr>
              <a:t>k</a:t>
            </a:r>
            <a:r>
              <a:rPr sz="3596" spc="-40" dirty="0">
                <a:solidFill>
                  <a:srgbClr val="002060"/>
                </a:solidFill>
                <a:latin typeface="Calibri"/>
                <a:cs typeface="Calibri"/>
              </a:rPr>
              <a:t>e</a:t>
            </a:r>
            <a:r>
              <a:rPr sz="3596" spc="-260" dirty="0">
                <a:solidFill>
                  <a:srgbClr val="002060"/>
                </a:solidFill>
                <a:latin typeface="Calibri"/>
                <a:cs typeface="Calibri"/>
              </a:rPr>
              <a:t>y</a:t>
            </a:r>
            <a:r>
              <a:rPr sz="3596" spc="-10" dirty="0">
                <a:solidFill>
                  <a:srgbClr val="002060"/>
                </a:solidFill>
                <a:latin typeface="Calibri"/>
                <a:cs typeface="Calibri"/>
              </a:rPr>
              <a:t>,</a:t>
            </a:r>
            <a:r>
              <a:rPr sz="3596" dirty="0">
                <a:solidFill>
                  <a:srgbClr val="002060"/>
                </a:solidFill>
                <a:latin typeface="Calibri"/>
                <a:cs typeface="Calibri"/>
              </a:rPr>
              <a:t> a</a:t>
            </a:r>
            <a:r>
              <a:rPr sz="3596" spc="-20" dirty="0">
                <a:solidFill>
                  <a:srgbClr val="002060"/>
                </a:solidFill>
                <a:latin typeface="Calibri"/>
                <a:cs typeface="Calibri"/>
              </a:rPr>
              <a:t>n</a:t>
            </a:r>
            <a:r>
              <a:rPr sz="3596" dirty="0">
                <a:solidFill>
                  <a:srgbClr val="002060"/>
                </a:solidFill>
                <a:latin typeface="Calibri"/>
                <a:cs typeface="Calibri"/>
              </a:rPr>
              <a:t>d</a:t>
            </a:r>
            <a:r>
              <a:rPr sz="3596" spc="20" dirty="0">
                <a:solidFill>
                  <a:srgbClr val="002060"/>
                </a:solidFill>
                <a:latin typeface="Calibri"/>
                <a:cs typeface="Calibri"/>
              </a:rPr>
              <a:t> </a:t>
            </a:r>
            <a:r>
              <a:rPr sz="3596" spc="-60" dirty="0">
                <a:solidFill>
                  <a:srgbClr val="002060"/>
                </a:solidFill>
                <a:latin typeface="Calibri"/>
                <a:cs typeface="Calibri"/>
              </a:rPr>
              <a:t>Q</a:t>
            </a:r>
            <a:r>
              <a:rPr sz="3596" spc="-20" dirty="0">
                <a:solidFill>
                  <a:srgbClr val="002060"/>
                </a:solidFill>
                <a:latin typeface="Calibri"/>
                <a:cs typeface="Calibri"/>
              </a:rPr>
              <a:t>u</a:t>
            </a:r>
            <a:r>
              <a:rPr sz="3596" dirty="0">
                <a:solidFill>
                  <a:srgbClr val="002060"/>
                </a:solidFill>
                <a:latin typeface="Calibri"/>
                <a:cs typeface="Calibri"/>
              </a:rPr>
              <a:t>al</a:t>
            </a:r>
            <a:r>
              <a:rPr sz="3596" spc="-20" dirty="0">
                <a:solidFill>
                  <a:srgbClr val="002060"/>
                </a:solidFill>
                <a:latin typeface="Calibri"/>
                <a:cs typeface="Calibri"/>
              </a:rPr>
              <a:t>t</a:t>
            </a:r>
            <a:r>
              <a:rPr sz="3596" dirty="0">
                <a:solidFill>
                  <a:srgbClr val="002060"/>
                </a:solidFill>
                <a:latin typeface="Calibri"/>
                <a:cs typeface="Calibri"/>
              </a:rPr>
              <a:t>r</a:t>
            </a:r>
            <a:r>
              <a:rPr sz="3596" spc="-20" dirty="0">
                <a:solidFill>
                  <a:srgbClr val="002060"/>
                </a:solidFill>
                <a:latin typeface="Calibri"/>
                <a:cs typeface="Calibri"/>
              </a:rPr>
              <a:t>i</a:t>
            </a:r>
            <a:r>
              <a:rPr sz="3596" spc="-10" dirty="0">
                <a:solidFill>
                  <a:srgbClr val="002060"/>
                </a:solidFill>
                <a:latin typeface="Calibri"/>
                <a:cs typeface="Calibri"/>
              </a:rPr>
              <a:t>c</a:t>
            </a:r>
            <a:r>
              <a:rPr sz="3596" dirty="0">
                <a:solidFill>
                  <a:srgbClr val="002060"/>
                </a:solidFill>
                <a:latin typeface="Calibri"/>
                <a:cs typeface="Calibri"/>
              </a:rPr>
              <a:t>s</a:t>
            </a:r>
            <a:r>
              <a:rPr sz="3596" spc="70" dirty="0">
                <a:solidFill>
                  <a:srgbClr val="002060"/>
                </a:solidFill>
                <a:latin typeface="Calibri"/>
                <a:cs typeface="Calibri"/>
              </a:rPr>
              <a:t> </a:t>
            </a:r>
            <a:r>
              <a:rPr sz="3596" spc="-60" dirty="0">
                <a:solidFill>
                  <a:srgbClr val="002060"/>
                </a:solidFill>
                <a:latin typeface="Calibri"/>
                <a:cs typeface="Calibri"/>
              </a:rPr>
              <a:t>c</a:t>
            </a:r>
            <a:r>
              <a:rPr sz="3596" dirty="0">
                <a:solidFill>
                  <a:srgbClr val="002060"/>
                </a:solidFill>
                <a:latin typeface="Calibri"/>
                <a:cs typeface="Calibri"/>
              </a:rPr>
              <a:t>an</a:t>
            </a:r>
            <a:r>
              <a:rPr sz="3596" spc="-20" dirty="0">
                <a:solidFill>
                  <a:srgbClr val="002060"/>
                </a:solidFill>
                <a:latin typeface="Calibri"/>
                <a:cs typeface="Calibri"/>
              </a:rPr>
              <a:t> be</a:t>
            </a:r>
            <a:r>
              <a:rPr sz="3596" spc="70" dirty="0">
                <a:solidFill>
                  <a:srgbClr val="002060"/>
                </a:solidFill>
                <a:latin typeface="Calibri"/>
                <a:cs typeface="Calibri"/>
              </a:rPr>
              <a:t> </a:t>
            </a:r>
            <a:r>
              <a:rPr sz="3596" spc="-20" dirty="0">
                <a:solidFill>
                  <a:srgbClr val="002060"/>
                </a:solidFill>
                <a:latin typeface="Calibri"/>
                <a:cs typeface="Calibri"/>
              </a:rPr>
              <a:t>us</a:t>
            </a:r>
            <a:r>
              <a:rPr sz="3596" spc="-40" dirty="0">
                <a:solidFill>
                  <a:srgbClr val="002060"/>
                </a:solidFill>
                <a:latin typeface="Calibri"/>
                <a:cs typeface="Calibri"/>
              </a:rPr>
              <a:t>e</a:t>
            </a:r>
            <a:r>
              <a:rPr sz="3596" dirty="0">
                <a:solidFill>
                  <a:srgbClr val="002060"/>
                </a:solidFill>
                <a:latin typeface="Calibri"/>
                <a:cs typeface="Calibri"/>
              </a:rPr>
              <a:t>d</a:t>
            </a:r>
            <a:r>
              <a:rPr lang="en-US" sz="3596" dirty="0">
                <a:solidFill>
                  <a:srgbClr val="002060"/>
                </a:solidFill>
                <a:latin typeface="Calibri"/>
                <a:cs typeface="Calibri"/>
              </a:rPr>
              <a:t> </a:t>
            </a:r>
            <a:r>
              <a:rPr sz="3596" spc="-60" dirty="0">
                <a:solidFill>
                  <a:srgbClr val="002060"/>
                </a:solidFill>
                <a:latin typeface="Calibri"/>
                <a:cs typeface="Calibri"/>
              </a:rPr>
              <a:t>t</a:t>
            </a:r>
            <a:r>
              <a:rPr sz="3596" dirty="0">
                <a:solidFill>
                  <a:srgbClr val="002060"/>
                </a:solidFill>
                <a:latin typeface="Calibri"/>
                <a:cs typeface="Calibri"/>
              </a:rPr>
              <a:t>o</a:t>
            </a:r>
            <a:r>
              <a:rPr sz="3596" spc="10" dirty="0">
                <a:solidFill>
                  <a:srgbClr val="002060"/>
                </a:solidFill>
                <a:latin typeface="Calibri"/>
                <a:cs typeface="Calibri"/>
              </a:rPr>
              <a:t> </a:t>
            </a:r>
            <a:r>
              <a:rPr sz="3596" spc="-70" dirty="0">
                <a:solidFill>
                  <a:srgbClr val="002060"/>
                </a:solidFill>
                <a:latin typeface="Calibri"/>
                <a:cs typeface="Calibri"/>
              </a:rPr>
              <a:t>g</a:t>
            </a:r>
            <a:r>
              <a:rPr sz="3596" spc="-50" dirty="0">
                <a:solidFill>
                  <a:srgbClr val="002060"/>
                </a:solidFill>
                <a:latin typeface="Calibri"/>
                <a:cs typeface="Calibri"/>
              </a:rPr>
              <a:t>a</a:t>
            </a:r>
            <a:r>
              <a:rPr sz="3596" dirty="0">
                <a:solidFill>
                  <a:srgbClr val="002060"/>
                </a:solidFill>
                <a:latin typeface="Calibri"/>
                <a:cs typeface="Calibri"/>
              </a:rPr>
              <a:t>t</a:t>
            </a:r>
            <a:r>
              <a:rPr sz="3596" spc="-40" dirty="0">
                <a:solidFill>
                  <a:srgbClr val="002060"/>
                </a:solidFill>
                <a:latin typeface="Calibri"/>
                <a:cs typeface="Calibri"/>
              </a:rPr>
              <a:t>h</a:t>
            </a:r>
            <a:r>
              <a:rPr sz="3596" spc="-20" dirty="0">
                <a:solidFill>
                  <a:srgbClr val="002060"/>
                </a:solidFill>
                <a:latin typeface="Calibri"/>
                <a:cs typeface="Calibri"/>
              </a:rPr>
              <a:t>e</a:t>
            </a:r>
            <a:r>
              <a:rPr sz="3596" dirty="0">
                <a:solidFill>
                  <a:srgbClr val="002060"/>
                </a:solidFill>
                <a:latin typeface="Calibri"/>
                <a:cs typeface="Calibri"/>
              </a:rPr>
              <a:t>r</a:t>
            </a:r>
            <a:r>
              <a:rPr sz="3596" spc="80" dirty="0">
                <a:solidFill>
                  <a:srgbClr val="002060"/>
                </a:solidFill>
                <a:latin typeface="Calibri"/>
                <a:cs typeface="Calibri"/>
              </a:rPr>
              <a:t> </a:t>
            </a:r>
            <a:r>
              <a:rPr sz="3596" spc="-30" dirty="0">
                <a:solidFill>
                  <a:srgbClr val="002060"/>
                </a:solidFill>
                <a:latin typeface="Calibri"/>
                <a:cs typeface="Calibri"/>
              </a:rPr>
              <a:t>d</a:t>
            </a:r>
            <a:r>
              <a:rPr sz="3596" spc="-50" dirty="0">
                <a:solidFill>
                  <a:srgbClr val="002060"/>
                </a:solidFill>
                <a:latin typeface="Calibri"/>
                <a:cs typeface="Calibri"/>
              </a:rPr>
              <a:t>a</a:t>
            </a:r>
            <a:r>
              <a:rPr sz="3596" spc="-60" dirty="0">
                <a:solidFill>
                  <a:srgbClr val="002060"/>
                </a:solidFill>
                <a:latin typeface="Calibri"/>
                <a:cs typeface="Calibri"/>
              </a:rPr>
              <a:t>t</a:t>
            </a:r>
            <a:r>
              <a:rPr sz="3596" dirty="0">
                <a:solidFill>
                  <a:srgbClr val="002060"/>
                </a:solidFill>
                <a:latin typeface="Calibri"/>
                <a:cs typeface="Calibri"/>
              </a:rPr>
              <a:t>a</a:t>
            </a:r>
            <a:r>
              <a:rPr sz="3596" spc="40" dirty="0">
                <a:solidFill>
                  <a:srgbClr val="002060"/>
                </a:solidFill>
                <a:latin typeface="Calibri"/>
                <a:cs typeface="Calibri"/>
              </a:rPr>
              <a:t> </a:t>
            </a:r>
            <a:r>
              <a:rPr sz="3596" spc="-70" dirty="0">
                <a:solidFill>
                  <a:srgbClr val="002060"/>
                </a:solidFill>
                <a:latin typeface="Calibri"/>
                <a:cs typeface="Calibri"/>
              </a:rPr>
              <a:t>e</a:t>
            </a:r>
            <a:r>
              <a:rPr sz="3596" spc="-50" dirty="0">
                <a:solidFill>
                  <a:srgbClr val="002060"/>
                </a:solidFill>
                <a:latin typeface="Calibri"/>
                <a:cs typeface="Calibri"/>
              </a:rPr>
              <a:t>f</a:t>
            </a:r>
            <a:r>
              <a:rPr sz="3596" spc="-10" dirty="0">
                <a:solidFill>
                  <a:srgbClr val="002060"/>
                </a:solidFill>
                <a:latin typeface="Calibri"/>
                <a:cs typeface="Calibri"/>
              </a:rPr>
              <a:t>fici</a:t>
            </a:r>
            <a:r>
              <a:rPr sz="3596" spc="-30" dirty="0">
                <a:solidFill>
                  <a:srgbClr val="002060"/>
                </a:solidFill>
                <a:latin typeface="Calibri"/>
                <a:cs typeface="Calibri"/>
              </a:rPr>
              <a:t>e</a:t>
            </a:r>
            <a:r>
              <a:rPr sz="3596" spc="-70" dirty="0">
                <a:solidFill>
                  <a:srgbClr val="002060"/>
                </a:solidFill>
                <a:latin typeface="Calibri"/>
                <a:cs typeface="Calibri"/>
              </a:rPr>
              <a:t>n</a:t>
            </a:r>
            <a:r>
              <a:rPr sz="3596" dirty="0">
                <a:solidFill>
                  <a:srgbClr val="002060"/>
                </a:solidFill>
                <a:latin typeface="Calibri"/>
                <a:cs typeface="Calibri"/>
              </a:rPr>
              <a:t>t</a:t>
            </a:r>
            <a:r>
              <a:rPr sz="3596" spc="-20" dirty="0">
                <a:solidFill>
                  <a:srgbClr val="002060"/>
                </a:solidFill>
                <a:latin typeface="Calibri"/>
                <a:cs typeface="Calibri"/>
              </a:rPr>
              <a:t>l</a:t>
            </a:r>
            <a:r>
              <a:rPr sz="3596" dirty="0">
                <a:solidFill>
                  <a:srgbClr val="002060"/>
                </a:solidFill>
                <a:latin typeface="Calibri"/>
                <a:cs typeface="Calibri"/>
              </a:rPr>
              <a:t>y</a:t>
            </a:r>
            <a:r>
              <a:rPr sz="3596" spc="90" dirty="0">
                <a:solidFill>
                  <a:srgbClr val="002060"/>
                </a:solidFill>
                <a:latin typeface="Calibri"/>
                <a:cs typeface="Calibri"/>
              </a:rPr>
              <a:t> </a:t>
            </a:r>
            <a:r>
              <a:rPr sz="3596" dirty="0">
                <a:solidFill>
                  <a:srgbClr val="002060"/>
                </a:solidFill>
                <a:latin typeface="Calibri"/>
                <a:cs typeface="Calibri"/>
              </a:rPr>
              <a:t>a</a:t>
            </a:r>
            <a:r>
              <a:rPr sz="3596" spc="-20" dirty="0">
                <a:solidFill>
                  <a:srgbClr val="002060"/>
                </a:solidFill>
                <a:latin typeface="Calibri"/>
                <a:cs typeface="Calibri"/>
              </a:rPr>
              <a:t>n</a:t>
            </a:r>
            <a:r>
              <a:rPr sz="3596" dirty="0">
                <a:solidFill>
                  <a:srgbClr val="002060"/>
                </a:solidFill>
                <a:latin typeface="Calibri"/>
                <a:cs typeface="Calibri"/>
              </a:rPr>
              <a:t>d</a:t>
            </a:r>
            <a:r>
              <a:rPr sz="3596" spc="70" dirty="0">
                <a:solidFill>
                  <a:srgbClr val="002060"/>
                </a:solidFill>
                <a:latin typeface="Calibri"/>
                <a:cs typeface="Calibri"/>
              </a:rPr>
              <a:t> </a:t>
            </a:r>
            <a:r>
              <a:rPr sz="3596" spc="-70" dirty="0">
                <a:solidFill>
                  <a:srgbClr val="002060"/>
                </a:solidFill>
                <a:latin typeface="Calibri"/>
                <a:cs typeface="Calibri"/>
              </a:rPr>
              <a:t>s</a:t>
            </a:r>
            <a:r>
              <a:rPr sz="3596" spc="-50" dirty="0">
                <a:solidFill>
                  <a:srgbClr val="002060"/>
                </a:solidFill>
                <a:latin typeface="Calibri"/>
                <a:cs typeface="Calibri"/>
              </a:rPr>
              <a:t>y</a:t>
            </a:r>
            <a:r>
              <a:rPr sz="3596" spc="-70" dirty="0">
                <a:solidFill>
                  <a:srgbClr val="002060"/>
                </a:solidFill>
                <a:latin typeface="Calibri"/>
                <a:cs typeface="Calibri"/>
              </a:rPr>
              <a:t>s</a:t>
            </a:r>
            <a:r>
              <a:rPr sz="3596" spc="-60" dirty="0">
                <a:solidFill>
                  <a:srgbClr val="002060"/>
                </a:solidFill>
                <a:latin typeface="Calibri"/>
                <a:cs typeface="Calibri"/>
              </a:rPr>
              <a:t>t</a:t>
            </a:r>
            <a:r>
              <a:rPr sz="3596" spc="-20" dirty="0">
                <a:solidFill>
                  <a:srgbClr val="002060"/>
                </a:solidFill>
                <a:latin typeface="Calibri"/>
                <a:cs typeface="Calibri"/>
              </a:rPr>
              <a:t>e</a:t>
            </a:r>
            <a:r>
              <a:rPr sz="3596" dirty="0">
                <a:solidFill>
                  <a:srgbClr val="002060"/>
                </a:solidFill>
                <a:latin typeface="Calibri"/>
                <a:cs typeface="Calibri"/>
              </a:rPr>
              <a:t>m</a:t>
            </a:r>
            <a:r>
              <a:rPr sz="3596" spc="-50" dirty="0">
                <a:solidFill>
                  <a:srgbClr val="002060"/>
                </a:solidFill>
                <a:latin typeface="Calibri"/>
                <a:cs typeface="Calibri"/>
              </a:rPr>
              <a:t>a</a:t>
            </a:r>
            <a:r>
              <a:rPr sz="3596" dirty="0">
                <a:solidFill>
                  <a:srgbClr val="002060"/>
                </a:solidFill>
                <a:latin typeface="Calibri"/>
                <a:cs typeface="Calibri"/>
              </a:rPr>
              <a:t>t</a:t>
            </a:r>
            <a:r>
              <a:rPr sz="3596" spc="-20" dirty="0">
                <a:solidFill>
                  <a:srgbClr val="002060"/>
                </a:solidFill>
                <a:latin typeface="Calibri"/>
                <a:cs typeface="Calibri"/>
              </a:rPr>
              <a:t>i</a:t>
            </a:r>
            <a:r>
              <a:rPr sz="3596" spc="-40" dirty="0">
                <a:solidFill>
                  <a:srgbClr val="002060"/>
                </a:solidFill>
                <a:latin typeface="Calibri"/>
                <a:cs typeface="Calibri"/>
              </a:rPr>
              <a:t>c</a:t>
            </a:r>
            <a:r>
              <a:rPr sz="3596" dirty="0">
                <a:solidFill>
                  <a:srgbClr val="002060"/>
                </a:solidFill>
                <a:latin typeface="Calibri"/>
                <a:cs typeface="Calibri"/>
              </a:rPr>
              <a:t>a</a:t>
            </a:r>
            <a:r>
              <a:rPr sz="3596" spc="-10" dirty="0">
                <a:solidFill>
                  <a:srgbClr val="002060"/>
                </a:solidFill>
                <a:latin typeface="Calibri"/>
                <a:cs typeface="Calibri"/>
              </a:rPr>
              <a:t>l</a:t>
            </a:r>
            <a:r>
              <a:rPr sz="3596" spc="-20" dirty="0">
                <a:solidFill>
                  <a:srgbClr val="002060"/>
                </a:solidFill>
                <a:latin typeface="Calibri"/>
                <a:cs typeface="Calibri"/>
              </a:rPr>
              <a:t>l</a:t>
            </a:r>
            <a:r>
              <a:rPr sz="3596" spc="-250" dirty="0">
                <a:solidFill>
                  <a:srgbClr val="002060"/>
                </a:solidFill>
                <a:latin typeface="Calibri"/>
                <a:cs typeface="Calibri"/>
              </a:rPr>
              <a:t>y</a:t>
            </a:r>
            <a:r>
              <a:rPr sz="3596" dirty="0">
                <a:solidFill>
                  <a:srgbClr val="002060"/>
                </a:solidFill>
                <a:latin typeface="Calibri"/>
                <a:cs typeface="Calibri"/>
              </a:rPr>
              <a:t>.</a:t>
            </a:r>
          </a:p>
          <a:p>
            <a:pPr marL="999169" indent="-742950">
              <a:lnSpc>
                <a:spcPts val="4400"/>
              </a:lnSpc>
              <a:buClr>
                <a:srgbClr val="002060"/>
              </a:buClr>
              <a:buFont typeface="+mj-lt"/>
              <a:buAutoNum type="arabicPeriod"/>
              <a:tabLst>
                <a:tab pos="938625" algn="l"/>
              </a:tabLst>
            </a:pPr>
            <a:r>
              <a:rPr sz="3596" b="1" spc="-20" dirty="0">
                <a:solidFill>
                  <a:srgbClr val="002060"/>
                </a:solidFill>
                <a:latin typeface="Calibri"/>
                <a:cs typeface="Calibri"/>
              </a:rPr>
              <a:t>D</a:t>
            </a:r>
            <a:r>
              <a:rPr sz="3596" b="1" spc="-70" dirty="0">
                <a:solidFill>
                  <a:srgbClr val="002060"/>
                </a:solidFill>
                <a:latin typeface="Calibri"/>
                <a:cs typeface="Calibri"/>
              </a:rPr>
              <a:t>at</a:t>
            </a:r>
            <a:r>
              <a:rPr sz="3596" b="1" spc="-20" dirty="0">
                <a:solidFill>
                  <a:srgbClr val="002060"/>
                </a:solidFill>
                <a:latin typeface="Calibri"/>
                <a:cs typeface="Calibri"/>
              </a:rPr>
              <a:t>a</a:t>
            </a:r>
            <a:r>
              <a:rPr sz="3596" b="1" spc="40" dirty="0">
                <a:solidFill>
                  <a:srgbClr val="002060"/>
                </a:solidFill>
                <a:latin typeface="Calibri"/>
                <a:cs typeface="Calibri"/>
              </a:rPr>
              <a:t> </a:t>
            </a:r>
            <a:r>
              <a:rPr sz="3596" b="1" spc="-60" dirty="0">
                <a:solidFill>
                  <a:srgbClr val="002060"/>
                </a:solidFill>
                <a:latin typeface="Calibri"/>
                <a:cs typeface="Calibri"/>
              </a:rPr>
              <a:t>A</a:t>
            </a:r>
            <a:r>
              <a:rPr sz="3596" b="1" spc="-40" dirty="0">
                <a:solidFill>
                  <a:srgbClr val="002060"/>
                </a:solidFill>
                <a:latin typeface="Calibri"/>
                <a:cs typeface="Calibri"/>
              </a:rPr>
              <a:t>n</a:t>
            </a:r>
            <a:r>
              <a:rPr sz="3596" b="1" spc="-20" dirty="0">
                <a:solidFill>
                  <a:srgbClr val="002060"/>
                </a:solidFill>
                <a:latin typeface="Calibri"/>
                <a:cs typeface="Calibri"/>
              </a:rPr>
              <a:t>a</a:t>
            </a:r>
            <a:r>
              <a:rPr sz="3596" b="1" spc="-40" dirty="0">
                <a:solidFill>
                  <a:srgbClr val="002060"/>
                </a:solidFill>
                <a:latin typeface="Calibri"/>
                <a:cs typeface="Calibri"/>
              </a:rPr>
              <a:t>l</a:t>
            </a:r>
            <a:r>
              <a:rPr sz="3596" b="1" spc="-10" dirty="0">
                <a:solidFill>
                  <a:srgbClr val="002060"/>
                </a:solidFill>
                <a:latin typeface="Calibri"/>
                <a:cs typeface="Calibri"/>
              </a:rPr>
              <a:t>y</a:t>
            </a:r>
            <a:r>
              <a:rPr sz="3596" b="1" spc="-20" dirty="0">
                <a:solidFill>
                  <a:srgbClr val="002060"/>
                </a:solidFill>
                <a:latin typeface="Calibri"/>
                <a:cs typeface="Calibri"/>
              </a:rPr>
              <a:t>s</a:t>
            </a:r>
            <a:r>
              <a:rPr sz="3596" b="1" spc="-30" dirty="0">
                <a:solidFill>
                  <a:srgbClr val="002060"/>
                </a:solidFill>
                <a:latin typeface="Calibri"/>
                <a:cs typeface="Calibri"/>
              </a:rPr>
              <a:t>i</a:t>
            </a:r>
            <a:r>
              <a:rPr sz="3596" b="1" spc="-10" dirty="0">
                <a:solidFill>
                  <a:srgbClr val="002060"/>
                </a:solidFill>
                <a:latin typeface="Calibri"/>
                <a:cs typeface="Calibri"/>
              </a:rPr>
              <a:t>s</a:t>
            </a:r>
            <a:r>
              <a:rPr sz="3596" spc="-10" dirty="0">
                <a:solidFill>
                  <a:srgbClr val="002060"/>
                </a:solidFill>
                <a:latin typeface="Calibri"/>
                <a:cs typeface="Calibri"/>
              </a:rPr>
              <a:t>:</a:t>
            </a:r>
            <a:r>
              <a:rPr sz="3596" dirty="0">
                <a:solidFill>
                  <a:srgbClr val="002060"/>
                </a:solidFill>
                <a:latin typeface="Calibri"/>
                <a:cs typeface="Calibri"/>
              </a:rPr>
              <a:t> </a:t>
            </a:r>
            <a:r>
              <a:rPr sz="3596" spc="-10" dirty="0">
                <a:solidFill>
                  <a:srgbClr val="002060"/>
                </a:solidFill>
                <a:latin typeface="Calibri"/>
                <a:cs typeface="Calibri"/>
              </a:rPr>
              <a:t>S</a:t>
            </a:r>
            <a:r>
              <a:rPr sz="3596" spc="10" dirty="0">
                <a:solidFill>
                  <a:srgbClr val="002060"/>
                </a:solidFill>
                <a:latin typeface="Calibri"/>
                <a:cs typeface="Calibri"/>
              </a:rPr>
              <a:t>o</a:t>
            </a:r>
            <a:r>
              <a:rPr sz="3596" spc="-30" dirty="0">
                <a:solidFill>
                  <a:srgbClr val="002060"/>
                </a:solidFill>
                <a:latin typeface="Calibri"/>
                <a:cs typeface="Calibri"/>
              </a:rPr>
              <a:t>ft</a:t>
            </a:r>
            <a:r>
              <a:rPr sz="3596" spc="-50" dirty="0">
                <a:solidFill>
                  <a:srgbClr val="002060"/>
                </a:solidFill>
                <a:latin typeface="Calibri"/>
                <a:cs typeface="Calibri"/>
              </a:rPr>
              <a:t>w</a:t>
            </a:r>
            <a:r>
              <a:rPr sz="3596" spc="-20" dirty="0">
                <a:solidFill>
                  <a:srgbClr val="002060"/>
                </a:solidFill>
                <a:latin typeface="Calibri"/>
                <a:cs typeface="Calibri"/>
              </a:rPr>
              <a:t>a</a:t>
            </a:r>
            <a:r>
              <a:rPr sz="3596" spc="-70" dirty="0">
                <a:solidFill>
                  <a:srgbClr val="002060"/>
                </a:solidFill>
                <a:latin typeface="Calibri"/>
                <a:cs typeface="Calibri"/>
              </a:rPr>
              <a:t>r</a:t>
            </a:r>
            <a:r>
              <a:rPr sz="3596" spc="-20" dirty="0">
                <a:solidFill>
                  <a:srgbClr val="002060"/>
                </a:solidFill>
                <a:latin typeface="Calibri"/>
                <a:cs typeface="Calibri"/>
              </a:rPr>
              <a:t>e</a:t>
            </a:r>
            <a:r>
              <a:rPr sz="3596" spc="-10" dirty="0">
                <a:solidFill>
                  <a:srgbClr val="002060"/>
                </a:solidFill>
                <a:latin typeface="Calibri"/>
                <a:cs typeface="Calibri"/>
              </a:rPr>
              <a:t> s</a:t>
            </a:r>
            <a:r>
              <a:rPr sz="3596" spc="-20" dirty="0">
                <a:solidFill>
                  <a:srgbClr val="002060"/>
                </a:solidFill>
                <a:latin typeface="Calibri"/>
                <a:cs typeface="Calibri"/>
              </a:rPr>
              <a:t>u</a:t>
            </a:r>
            <a:r>
              <a:rPr sz="3596" spc="-10" dirty="0">
                <a:solidFill>
                  <a:srgbClr val="002060"/>
                </a:solidFill>
                <a:latin typeface="Calibri"/>
                <a:cs typeface="Calibri"/>
              </a:rPr>
              <a:t>c</a:t>
            </a:r>
            <a:r>
              <a:rPr sz="3596" dirty="0">
                <a:solidFill>
                  <a:srgbClr val="002060"/>
                </a:solidFill>
                <a:latin typeface="Calibri"/>
                <a:cs typeface="Calibri"/>
              </a:rPr>
              <a:t>h</a:t>
            </a:r>
            <a:r>
              <a:rPr sz="3596" spc="80" dirty="0">
                <a:solidFill>
                  <a:srgbClr val="002060"/>
                </a:solidFill>
                <a:latin typeface="Calibri"/>
                <a:cs typeface="Calibri"/>
              </a:rPr>
              <a:t> </a:t>
            </a:r>
            <a:r>
              <a:rPr sz="3596" dirty="0">
                <a:solidFill>
                  <a:srgbClr val="002060"/>
                </a:solidFill>
                <a:latin typeface="Calibri"/>
                <a:cs typeface="Calibri"/>
              </a:rPr>
              <a:t>as</a:t>
            </a:r>
            <a:r>
              <a:rPr sz="3596" spc="-10" dirty="0">
                <a:solidFill>
                  <a:srgbClr val="002060"/>
                </a:solidFill>
                <a:latin typeface="Calibri"/>
                <a:cs typeface="Calibri"/>
              </a:rPr>
              <a:t> R,</a:t>
            </a:r>
            <a:r>
              <a:rPr sz="3596" spc="-30" dirty="0">
                <a:solidFill>
                  <a:srgbClr val="002060"/>
                </a:solidFill>
                <a:latin typeface="Calibri"/>
                <a:cs typeface="Calibri"/>
              </a:rPr>
              <a:t> </a:t>
            </a:r>
            <a:r>
              <a:rPr sz="3596" spc="-10" dirty="0">
                <a:solidFill>
                  <a:srgbClr val="002060"/>
                </a:solidFill>
                <a:latin typeface="Calibri"/>
                <a:cs typeface="Calibri"/>
              </a:rPr>
              <a:t>P</a:t>
            </a:r>
            <a:r>
              <a:rPr sz="3596" dirty="0">
                <a:solidFill>
                  <a:srgbClr val="002060"/>
                </a:solidFill>
                <a:latin typeface="Calibri"/>
                <a:cs typeface="Calibri"/>
              </a:rPr>
              <a:t>ython</a:t>
            </a:r>
            <a:r>
              <a:rPr sz="3596" spc="80" dirty="0">
                <a:solidFill>
                  <a:srgbClr val="002060"/>
                </a:solidFill>
                <a:latin typeface="Calibri"/>
                <a:cs typeface="Calibri"/>
              </a:rPr>
              <a:t> </a:t>
            </a:r>
            <a:r>
              <a:rPr sz="3596" spc="10" dirty="0">
                <a:solidFill>
                  <a:srgbClr val="002060"/>
                </a:solidFill>
                <a:latin typeface="Calibri"/>
                <a:cs typeface="Calibri"/>
              </a:rPr>
              <a:t>(</a:t>
            </a:r>
            <a:r>
              <a:rPr sz="3596" spc="-20" dirty="0">
                <a:solidFill>
                  <a:srgbClr val="002060"/>
                </a:solidFill>
                <a:latin typeface="Calibri"/>
                <a:cs typeface="Calibri"/>
              </a:rPr>
              <a:t>w</a:t>
            </a:r>
            <a:r>
              <a:rPr sz="3596" dirty="0">
                <a:solidFill>
                  <a:srgbClr val="002060"/>
                </a:solidFill>
                <a:latin typeface="Calibri"/>
                <a:cs typeface="Calibri"/>
              </a:rPr>
              <a:t>ith</a:t>
            </a:r>
            <a:r>
              <a:rPr sz="3596" spc="-30" dirty="0">
                <a:solidFill>
                  <a:srgbClr val="002060"/>
                </a:solidFill>
                <a:latin typeface="Calibri"/>
                <a:cs typeface="Calibri"/>
              </a:rPr>
              <a:t> </a:t>
            </a:r>
            <a:r>
              <a:rPr sz="3596" dirty="0">
                <a:solidFill>
                  <a:srgbClr val="002060"/>
                </a:solidFill>
                <a:latin typeface="Calibri"/>
                <a:cs typeface="Calibri"/>
              </a:rPr>
              <a:t>li</a:t>
            </a:r>
            <a:r>
              <a:rPr sz="3596" spc="-30" dirty="0">
                <a:solidFill>
                  <a:srgbClr val="002060"/>
                </a:solidFill>
                <a:latin typeface="Calibri"/>
                <a:cs typeface="Calibri"/>
              </a:rPr>
              <a:t>b</a:t>
            </a:r>
            <a:r>
              <a:rPr sz="3596" spc="-120" dirty="0">
                <a:solidFill>
                  <a:srgbClr val="002060"/>
                </a:solidFill>
                <a:latin typeface="Calibri"/>
                <a:cs typeface="Calibri"/>
              </a:rPr>
              <a:t>r</a:t>
            </a:r>
            <a:r>
              <a:rPr sz="3596" spc="-20" dirty="0">
                <a:solidFill>
                  <a:srgbClr val="002060"/>
                </a:solidFill>
                <a:latin typeface="Calibri"/>
                <a:cs typeface="Calibri"/>
              </a:rPr>
              <a:t>ari</a:t>
            </a:r>
            <a:r>
              <a:rPr sz="3596" spc="-30" dirty="0">
                <a:solidFill>
                  <a:srgbClr val="002060"/>
                </a:solidFill>
                <a:latin typeface="Calibri"/>
                <a:cs typeface="Calibri"/>
              </a:rPr>
              <a:t>e</a:t>
            </a:r>
            <a:r>
              <a:rPr sz="3596" dirty="0">
                <a:solidFill>
                  <a:srgbClr val="002060"/>
                </a:solidFill>
                <a:latin typeface="Calibri"/>
                <a:cs typeface="Calibri"/>
              </a:rPr>
              <a:t>s</a:t>
            </a:r>
            <a:r>
              <a:rPr sz="3596" spc="130" dirty="0">
                <a:solidFill>
                  <a:srgbClr val="002060"/>
                </a:solidFill>
                <a:latin typeface="Calibri"/>
                <a:cs typeface="Calibri"/>
              </a:rPr>
              <a:t> </a:t>
            </a:r>
            <a:r>
              <a:rPr sz="3596" dirty="0">
                <a:solidFill>
                  <a:srgbClr val="002060"/>
                </a:solidFill>
                <a:latin typeface="Calibri"/>
                <a:cs typeface="Calibri"/>
              </a:rPr>
              <a:t>l</a:t>
            </a:r>
            <a:r>
              <a:rPr sz="3596" spc="-20" dirty="0">
                <a:solidFill>
                  <a:srgbClr val="002060"/>
                </a:solidFill>
                <a:latin typeface="Calibri"/>
                <a:cs typeface="Calibri"/>
              </a:rPr>
              <a:t>i</a:t>
            </a:r>
            <a:r>
              <a:rPr sz="3596" spc="-120" dirty="0">
                <a:solidFill>
                  <a:srgbClr val="002060"/>
                </a:solidFill>
                <a:latin typeface="Calibri"/>
                <a:cs typeface="Calibri"/>
              </a:rPr>
              <a:t>k</a:t>
            </a:r>
            <a:r>
              <a:rPr sz="3596" spc="-20" dirty="0">
                <a:solidFill>
                  <a:srgbClr val="002060"/>
                </a:solidFill>
                <a:latin typeface="Calibri"/>
                <a:cs typeface="Calibri"/>
              </a:rPr>
              <a:t>e</a:t>
            </a:r>
            <a:r>
              <a:rPr sz="3596" spc="-10" dirty="0">
                <a:solidFill>
                  <a:srgbClr val="002060"/>
                </a:solidFill>
                <a:latin typeface="Calibri"/>
                <a:cs typeface="Calibri"/>
              </a:rPr>
              <a:t> </a:t>
            </a:r>
            <a:r>
              <a:rPr sz="3596" spc="-100" dirty="0">
                <a:solidFill>
                  <a:srgbClr val="002060"/>
                </a:solidFill>
                <a:latin typeface="Calibri"/>
                <a:cs typeface="Calibri"/>
              </a:rPr>
              <a:t>P</a:t>
            </a:r>
            <a:r>
              <a:rPr sz="3596" dirty="0">
                <a:solidFill>
                  <a:srgbClr val="002060"/>
                </a:solidFill>
                <a:latin typeface="Calibri"/>
                <a:cs typeface="Calibri"/>
              </a:rPr>
              <a:t>an</a:t>
            </a:r>
            <a:r>
              <a:rPr sz="3596" spc="-30" dirty="0">
                <a:solidFill>
                  <a:srgbClr val="002060"/>
                </a:solidFill>
                <a:latin typeface="Calibri"/>
                <a:cs typeface="Calibri"/>
              </a:rPr>
              <a:t>d</a:t>
            </a:r>
            <a:r>
              <a:rPr sz="3596" spc="-20" dirty="0">
                <a:solidFill>
                  <a:srgbClr val="002060"/>
                </a:solidFill>
                <a:latin typeface="Calibri"/>
                <a:cs typeface="Calibri"/>
              </a:rPr>
              <a:t>as,</a:t>
            </a:r>
            <a:r>
              <a:rPr sz="3596" spc="60" dirty="0">
                <a:solidFill>
                  <a:srgbClr val="002060"/>
                </a:solidFill>
                <a:latin typeface="Calibri"/>
                <a:cs typeface="Calibri"/>
              </a:rPr>
              <a:t> </a:t>
            </a:r>
            <a:r>
              <a:rPr sz="3596" spc="-50" dirty="0">
                <a:solidFill>
                  <a:srgbClr val="002060"/>
                </a:solidFill>
                <a:latin typeface="Calibri"/>
                <a:cs typeface="Calibri"/>
              </a:rPr>
              <a:t>N</a:t>
            </a:r>
            <a:r>
              <a:rPr sz="3596" spc="-20" dirty="0">
                <a:solidFill>
                  <a:srgbClr val="002060"/>
                </a:solidFill>
                <a:latin typeface="Calibri"/>
                <a:cs typeface="Calibri"/>
              </a:rPr>
              <a:t>u</a:t>
            </a:r>
            <a:r>
              <a:rPr sz="3596" spc="-30" dirty="0">
                <a:solidFill>
                  <a:srgbClr val="002060"/>
                </a:solidFill>
                <a:latin typeface="Calibri"/>
                <a:cs typeface="Calibri"/>
              </a:rPr>
              <a:t>m</a:t>
            </a:r>
            <a:r>
              <a:rPr sz="3596" dirty="0">
                <a:solidFill>
                  <a:srgbClr val="002060"/>
                </a:solidFill>
                <a:latin typeface="Calibri"/>
                <a:cs typeface="Calibri"/>
              </a:rPr>
              <a:t>P</a:t>
            </a:r>
            <a:r>
              <a:rPr sz="3596" spc="-260" dirty="0">
                <a:solidFill>
                  <a:srgbClr val="002060"/>
                </a:solidFill>
                <a:latin typeface="Calibri"/>
                <a:cs typeface="Calibri"/>
              </a:rPr>
              <a:t>y</a:t>
            </a:r>
            <a:r>
              <a:rPr sz="3596" spc="-10" dirty="0">
                <a:solidFill>
                  <a:srgbClr val="002060"/>
                </a:solidFill>
                <a:latin typeface="Calibri"/>
                <a:cs typeface="Calibri"/>
              </a:rPr>
              <a:t>,</a:t>
            </a:r>
            <a:r>
              <a:rPr sz="3596" spc="10" dirty="0">
                <a:solidFill>
                  <a:srgbClr val="002060"/>
                </a:solidFill>
                <a:latin typeface="Calibri"/>
                <a:cs typeface="Calibri"/>
              </a:rPr>
              <a:t> a</a:t>
            </a:r>
            <a:r>
              <a:rPr sz="3596" spc="-20" dirty="0">
                <a:solidFill>
                  <a:srgbClr val="002060"/>
                </a:solidFill>
                <a:latin typeface="Calibri"/>
                <a:cs typeface="Calibri"/>
              </a:rPr>
              <a:t>n</a:t>
            </a:r>
            <a:r>
              <a:rPr sz="3596" dirty="0">
                <a:solidFill>
                  <a:srgbClr val="002060"/>
                </a:solidFill>
                <a:latin typeface="Calibri"/>
                <a:cs typeface="Calibri"/>
              </a:rPr>
              <a:t>d</a:t>
            </a:r>
            <a:r>
              <a:rPr lang="en-US" sz="3596" dirty="0">
                <a:solidFill>
                  <a:srgbClr val="002060"/>
                </a:solidFill>
                <a:latin typeface="Calibri"/>
                <a:cs typeface="Calibri"/>
              </a:rPr>
              <a:t> </a:t>
            </a:r>
            <a:r>
              <a:rPr sz="3596" spc="-30" dirty="0">
                <a:solidFill>
                  <a:srgbClr val="002060"/>
                </a:solidFill>
                <a:latin typeface="Calibri"/>
                <a:cs typeface="Calibri"/>
              </a:rPr>
              <a:t>S</a:t>
            </a:r>
            <a:r>
              <a:rPr sz="3596" dirty="0">
                <a:solidFill>
                  <a:srgbClr val="002060"/>
                </a:solidFill>
                <a:latin typeface="Calibri"/>
                <a:cs typeface="Calibri"/>
              </a:rPr>
              <a:t>c</a:t>
            </a:r>
            <a:r>
              <a:rPr sz="3596" spc="-20" dirty="0">
                <a:solidFill>
                  <a:srgbClr val="002060"/>
                </a:solidFill>
                <a:latin typeface="Calibri"/>
                <a:cs typeface="Calibri"/>
              </a:rPr>
              <a:t>i</a:t>
            </a:r>
            <a:r>
              <a:rPr sz="3596" dirty="0">
                <a:solidFill>
                  <a:srgbClr val="002060"/>
                </a:solidFill>
                <a:latin typeface="Calibri"/>
                <a:cs typeface="Calibri"/>
              </a:rPr>
              <a:t>Py</a:t>
            </a:r>
            <a:r>
              <a:rPr sz="3596" spc="10" dirty="0">
                <a:solidFill>
                  <a:srgbClr val="002060"/>
                </a:solidFill>
                <a:latin typeface="Calibri"/>
                <a:cs typeface="Calibri"/>
              </a:rPr>
              <a:t>)</a:t>
            </a:r>
            <a:r>
              <a:rPr sz="3596" spc="-10" dirty="0">
                <a:solidFill>
                  <a:srgbClr val="002060"/>
                </a:solidFill>
                <a:latin typeface="Calibri"/>
                <a:cs typeface="Calibri"/>
              </a:rPr>
              <a:t>,</a:t>
            </a:r>
            <a:r>
              <a:rPr sz="3596" spc="10" dirty="0">
                <a:solidFill>
                  <a:srgbClr val="002060"/>
                </a:solidFill>
                <a:latin typeface="Calibri"/>
                <a:cs typeface="Calibri"/>
              </a:rPr>
              <a:t> </a:t>
            </a:r>
            <a:r>
              <a:rPr sz="3596" dirty="0">
                <a:solidFill>
                  <a:srgbClr val="002060"/>
                </a:solidFill>
                <a:latin typeface="Calibri"/>
                <a:cs typeface="Calibri"/>
              </a:rPr>
              <a:t>a</a:t>
            </a:r>
            <a:r>
              <a:rPr sz="3596" spc="-20" dirty="0">
                <a:solidFill>
                  <a:srgbClr val="002060"/>
                </a:solidFill>
                <a:latin typeface="Calibri"/>
                <a:cs typeface="Calibri"/>
              </a:rPr>
              <a:t>n</a:t>
            </a:r>
            <a:r>
              <a:rPr sz="3596" dirty="0">
                <a:solidFill>
                  <a:srgbClr val="002060"/>
                </a:solidFill>
                <a:latin typeface="Calibri"/>
                <a:cs typeface="Calibri"/>
              </a:rPr>
              <a:t>d</a:t>
            </a:r>
            <a:r>
              <a:rPr sz="3596" spc="20" dirty="0">
                <a:solidFill>
                  <a:srgbClr val="002060"/>
                </a:solidFill>
                <a:latin typeface="Calibri"/>
                <a:cs typeface="Calibri"/>
              </a:rPr>
              <a:t> </a:t>
            </a:r>
            <a:r>
              <a:rPr sz="3596" spc="-30" dirty="0">
                <a:solidFill>
                  <a:srgbClr val="002060"/>
                </a:solidFill>
                <a:latin typeface="Calibri"/>
                <a:cs typeface="Calibri"/>
              </a:rPr>
              <a:t>S</a:t>
            </a:r>
            <a:r>
              <a:rPr sz="3596" dirty="0">
                <a:solidFill>
                  <a:srgbClr val="002060"/>
                </a:solidFill>
                <a:latin typeface="Calibri"/>
                <a:cs typeface="Calibri"/>
              </a:rPr>
              <a:t>P</a:t>
            </a:r>
            <a:r>
              <a:rPr sz="3596" spc="-20" dirty="0">
                <a:solidFill>
                  <a:srgbClr val="002060"/>
                </a:solidFill>
                <a:latin typeface="Calibri"/>
                <a:cs typeface="Calibri"/>
              </a:rPr>
              <a:t>S</a:t>
            </a:r>
            <a:r>
              <a:rPr sz="3596" dirty="0">
                <a:solidFill>
                  <a:srgbClr val="002060"/>
                </a:solidFill>
                <a:latin typeface="Calibri"/>
                <a:cs typeface="Calibri"/>
              </a:rPr>
              <a:t>S</a:t>
            </a:r>
            <a:r>
              <a:rPr sz="3596" spc="20" dirty="0">
                <a:solidFill>
                  <a:srgbClr val="002060"/>
                </a:solidFill>
                <a:latin typeface="Calibri"/>
                <a:cs typeface="Calibri"/>
              </a:rPr>
              <a:t> </a:t>
            </a:r>
            <a:r>
              <a:rPr sz="3596" dirty="0">
                <a:solidFill>
                  <a:srgbClr val="002060"/>
                </a:solidFill>
                <a:latin typeface="Calibri"/>
                <a:cs typeface="Calibri"/>
              </a:rPr>
              <a:t>a</a:t>
            </a:r>
            <a:r>
              <a:rPr sz="3596" spc="-60" dirty="0">
                <a:solidFill>
                  <a:srgbClr val="002060"/>
                </a:solidFill>
                <a:latin typeface="Calibri"/>
                <a:cs typeface="Calibri"/>
              </a:rPr>
              <a:t>r</a:t>
            </a:r>
            <a:r>
              <a:rPr sz="3596" dirty="0">
                <a:solidFill>
                  <a:srgbClr val="002060"/>
                </a:solidFill>
                <a:latin typeface="Calibri"/>
                <a:cs typeface="Calibri"/>
              </a:rPr>
              <a:t>e</a:t>
            </a:r>
            <a:r>
              <a:rPr sz="3596" spc="30" dirty="0">
                <a:solidFill>
                  <a:srgbClr val="002060"/>
                </a:solidFill>
                <a:latin typeface="Calibri"/>
                <a:cs typeface="Calibri"/>
              </a:rPr>
              <a:t> </a:t>
            </a:r>
            <a:r>
              <a:rPr sz="3596" spc="-40" dirty="0">
                <a:solidFill>
                  <a:srgbClr val="002060"/>
                </a:solidFill>
                <a:latin typeface="Calibri"/>
                <a:cs typeface="Calibri"/>
              </a:rPr>
              <a:t>c</a:t>
            </a:r>
            <a:r>
              <a:rPr sz="3596" spc="10" dirty="0">
                <a:solidFill>
                  <a:srgbClr val="002060"/>
                </a:solidFill>
                <a:latin typeface="Calibri"/>
                <a:cs typeface="Calibri"/>
              </a:rPr>
              <a:t>o</a:t>
            </a:r>
            <a:r>
              <a:rPr sz="3596" dirty="0">
                <a:solidFill>
                  <a:srgbClr val="002060"/>
                </a:solidFill>
                <a:latin typeface="Calibri"/>
                <a:cs typeface="Calibri"/>
              </a:rPr>
              <a:t>mm</a:t>
            </a:r>
            <a:r>
              <a:rPr sz="3596" spc="10" dirty="0">
                <a:solidFill>
                  <a:srgbClr val="002060"/>
                </a:solidFill>
                <a:latin typeface="Calibri"/>
                <a:cs typeface="Calibri"/>
              </a:rPr>
              <a:t>o</a:t>
            </a:r>
            <a:r>
              <a:rPr sz="3596" spc="-30" dirty="0">
                <a:solidFill>
                  <a:srgbClr val="002060"/>
                </a:solidFill>
                <a:latin typeface="Calibri"/>
                <a:cs typeface="Calibri"/>
              </a:rPr>
              <a:t>n</a:t>
            </a:r>
            <a:r>
              <a:rPr sz="3596" spc="-20" dirty="0">
                <a:solidFill>
                  <a:srgbClr val="002060"/>
                </a:solidFill>
                <a:latin typeface="Calibri"/>
                <a:cs typeface="Calibri"/>
              </a:rPr>
              <a:t>l</a:t>
            </a:r>
            <a:r>
              <a:rPr sz="3596" dirty="0">
                <a:solidFill>
                  <a:srgbClr val="002060"/>
                </a:solidFill>
                <a:latin typeface="Calibri"/>
                <a:cs typeface="Calibri"/>
              </a:rPr>
              <a:t>y </a:t>
            </a:r>
            <a:r>
              <a:rPr sz="3596" spc="-30" dirty="0">
                <a:solidFill>
                  <a:srgbClr val="002060"/>
                </a:solidFill>
                <a:latin typeface="Calibri"/>
                <a:cs typeface="Calibri"/>
              </a:rPr>
              <a:t>u</a:t>
            </a:r>
            <a:r>
              <a:rPr sz="3596" spc="-20" dirty="0">
                <a:solidFill>
                  <a:srgbClr val="002060"/>
                </a:solidFill>
                <a:latin typeface="Calibri"/>
                <a:cs typeface="Calibri"/>
              </a:rPr>
              <a:t>se</a:t>
            </a:r>
            <a:r>
              <a:rPr sz="3596" dirty="0">
                <a:solidFill>
                  <a:srgbClr val="002060"/>
                </a:solidFill>
                <a:latin typeface="Calibri"/>
                <a:cs typeface="Calibri"/>
              </a:rPr>
              <a:t>d</a:t>
            </a:r>
            <a:r>
              <a:rPr sz="3596" spc="70" dirty="0">
                <a:solidFill>
                  <a:srgbClr val="002060"/>
                </a:solidFill>
                <a:latin typeface="Calibri"/>
                <a:cs typeface="Calibri"/>
              </a:rPr>
              <a:t> </a:t>
            </a:r>
            <a:r>
              <a:rPr sz="3596" spc="-100" dirty="0">
                <a:solidFill>
                  <a:srgbClr val="002060"/>
                </a:solidFill>
                <a:latin typeface="Calibri"/>
                <a:cs typeface="Calibri"/>
              </a:rPr>
              <a:t>f</a:t>
            </a:r>
            <a:r>
              <a:rPr sz="3596" spc="10" dirty="0">
                <a:solidFill>
                  <a:srgbClr val="002060"/>
                </a:solidFill>
                <a:latin typeface="Calibri"/>
                <a:cs typeface="Calibri"/>
              </a:rPr>
              <a:t>o</a:t>
            </a:r>
            <a:r>
              <a:rPr sz="3596" dirty="0">
                <a:solidFill>
                  <a:srgbClr val="002060"/>
                </a:solidFill>
                <a:latin typeface="Calibri"/>
                <a:cs typeface="Calibri"/>
              </a:rPr>
              <a:t>r a</a:t>
            </a:r>
            <a:r>
              <a:rPr sz="3596" spc="-40" dirty="0">
                <a:solidFill>
                  <a:srgbClr val="002060"/>
                </a:solidFill>
                <a:latin typeface="Calibri"/>
                <a:cs typeface="Calibri"/>
              </a:rPr>
              <a:t>n</a:t>
            </a:r>
            <a:r>
              <a:rPr sz="3596" dirty="0">
                <a:solidFill>
                  <a:srgbClr val="002060"/>
                </a:solidFill>
                <a:latin typeface="Calibri"/>
                <a:cs typeface="Calibri"/>
              </a:rPr>
              <a:t>a</a:t>
            </a:r>
            <a:r>
              <a:rPr sz="3596" spc="-10" dirty="0">
                <a:solidFill>
                  <a:srgbClr val="002060"/>
                </a:solidFill>
                <a:latin typeface="Calibri"/>
                <a:cs typeface="Calibri"/>
              </a:rPr>
              <a:t>l</a:t>
            </a:r>
            <a:r>
              <a:rPr sz="3596" spc="-50" dirty="0">
                <a:solidFill>
                  <a:srgbClr val="002060"/>
                </a:solidFill>
                <a:latin typeface="Calibri"/>
                <a:cs typeface="Calibri"/>
              </a:rPr>
              <a:t>y</a:t>
            </a:r>
            <a:r>
              <a:rPr sz="3596" spc="10" dirty="0">
                <a:solidFill>
                  <a:srgbClr val="002060"/>
                </a:solidFill>
                <a:latin typeface="Calibri"/>
                <a:cs typeface="Calibri"/>
              </a:rPr>
              <a:t>z</a:t>
            </a:r>
            <a:r>
              <a:rPr sz="3596" spc="-20" dirty="0">
                <a:solidFill>
                  <a:srgbClr val="002060"/>
                </a:solidFill>
                <a:latin typeface="Calibri"/>
                <a:cs typeface="Calibri"/>
              </a:rPr>
              <a:t>i</a:t>
            </a:r>
            <a:r>
              <a:rPr sz="3596" spc="-30" dirty="0">
                <a:solidFill>
                  <a:srgbClr val="002060"/>
                </a:solidFill>
                <a:latin typeface="Calibri"/>
                <a:cs typeface="Calibri"/>
              </a:rPr>
              <a:t>n</a:t>
            </a:r>
            <a:r>
              <a:rPr sz="3596" dirty="0">
                <a:solidFill>
                  <a:srgbClr val="002060"/>
                </a:solidFill>
                <a:latin typeface="Calibri"/>
                <a:cs typeface="Calibri"/>
              </a:rPr>
              <a:t>g</a:t>
            </a:r>
            <a:r>
              <a:rPr sz="3596" spc="70" dirty="0">
                <a:solidFill>
                  <a:srgbClr val="002060"/>
                </a:solidFill>
                <a:latin typeface="Calibri"/>
                <a:cs typeface="Calibri"/>
              </a:rPr>
              <a:t> </a:t>
            </a:r>
            <a:r>
              <a:rPr sz="3596" dirty="0">
                <a:solidFill>
                  <a:srgbClr val="002060"/>
                </a:solidFill>
                <a:latin typeface="Calibri"/>
                <a:cs typeface="Calibri"/>
              </a:rPr>
              <a:t>a</a:t>
            </a:r>
            <a:r>
              <a:rPr sz="3596" spc="-20" dirty="0">
                <a:solidFill>
                  <a:srgbClr val="002060"/>
                </a:solidFill>
                <a:latin typeface="Calibri"/>
                <a:cs typeface="Calibri"/>
              </a:rPr>
              <a:t>n</a:t>
            </a:r>
            <a:r>
              <a:rPr sz="3596" dirty="0">
                <a:solidFill>
                  <a:srgbClr val="002060"/>
                </a:solidFill>
                <a:latin typeface="Calibri"/>
                <a:cs typeface="Calibri"/>
              </a:rPr>
              <a:t>d</a:t>
            </a:r>
            <a:r>
              <a:rPr sz="3596" spc="20" dirty="0">
                <a:solidFill>
                  <a:srgbClr val="002060"/>
                </a:solidFill>
                <a:latin typeface="Calibri"/>
                <a:cs typeface="Calibri"/>
              </a:rPr>
              <a:t> </a:t>
            </a:r>
            <a:r>
              <a:rPr sz="3596" spc="-20" dirty="0">
                <a:solidFill>
                  <a:srgbClr val="002060"/>
                </a:solidFill>
                <a:latin typeface="Calibri"/>
                <a:cs typeface="Calibri"/>
              </a:rPr>
              <a:t>i</a:t>
            </a:r>
            <a:r>
              <a:rPr sz="3596" spc="-70" dirty="0">
                <a:solidFill>
                  <a:srgbClr val="002060"/>
                </a:solidFill>
                <a:latin typeface="Calibri"/>
                <a:cs typeface="Calibri"/>
              </a:rPr>
              <a:t>n</a:t>
            </a:r>
            <a:r>
              <a:rPr sz="3596" spc="-60" dirty="0">
                <a:solidFill>
                  <a:srgbClr val="002060"/>
                </a:solidFill>
                <a:latin typeface="Calibri"/>
                <a:cs typeface="Calibri"/>
              </a:rPr>
              <a:t>t</a:t>
            </a:r>
            <a:r>
              <a:rPr sz="3596" spc="-20" dirty="0">
                <a:solidFill>
                  <a:srgbClr val="002060"/>
                </a:solidFill>
                <a:latin typeface="Calibri"/>
                <a:cs typeface="Calibri"/>
              </a:rPr>
              <a:t>e</a:t>
            </a:r>
            <a:r>
              <a:rPr sz="3596" dirty="0">
                <a:solidFill>
                  <a:srgbClr val="002060"/>
                </a:solidFill>
                <a:latin typeface="Calibri"/>
                <a:cs typeface="Calibri"/>
              </a:rPr>
              <a:t>r</a:t>
            </a:r>
            <a:r>
              <a:rPr sz="3596" spc="-40" dirty="0">
                <a:solidFill>
                  <a:srgbClr val="002060"/>
                </a:solidFill>
                <a:latin typeface="Calibri"/>
                <a:cs typeface="Calibri"/>
              </a:rPr>
              <a:t>p</a:t>
            </a:r>
            <a:r>
              <a:rPr sz="3596" spc="-60" dirty="0">
                <a:solidFill>
                  <a:srgbClr val="002060"/>
                </a:solidFill>
                <a:latin typeface="Calibri"/>
                <a:cs typeface="Calibri"/>
              </a:rPr>
              <a:t>r</a:t>
            </a:r>
            <a:r>
              <a:rPr sz="3596" spc="-20" dirty="0">
                <a:solidFill>
                  <a:srgbClr val="002060"/>
                </a:solidFill>
                <a:latin typeface="Calibri"/>
                <a:cs typeface="Calibri"/>
              </a:rPr>
              <a:t>e</a:t>
            </a:r>
            <a:r>
              <a:rPr sz="3596" dirty="0">
                <a:solidFill>
                  <a:srgbClr val="002060"/>
                </a:solidFill>
                <a:latin typeface="Calibri"/>
                <a:cs typeface="Calibri"/>
              </a:rPr>
              <a:t>t</a:t>
            </a:r>
            <a:r>
              <a:rPr sz="3596" spc="-20" dirty="0">
                <a:solidFill>
                  <a:srgbClr val="002060"/>
                </a:solidFill>
                <a:latin typeface="Calibri"/>
                <a:cs typeface="Calibri"/>
              </a:rPr>
              <a:t>i</a:t>
            </a:r>
            <a:r>
              <a:rPr sz="3596" spc="-30" dirty="0">
                <a:solidFill>
                  <a:srgbClr val="002060"/>
                </a:solidFill>
                <a:latin typeface="Calibri"/>
                <a:cs typeface="Calibri"/>
              </a:rPr>
              <a:t>n</a:t>
            </a:r>
            <a:r>
              <a:rPr sz="3596" dirty="0">
                <a:solidFill>
                  <a:srgbClr val="002060"/>
                </a:solidFill>
                <a:latin typeface="Calibri"/>
                <a:cs typeface="Calibri"/>
              </a:rPr>
              <a:t>g</a:t>
            </a:r>
            <a:r>
              <a:rPr sz="3596" spc="170" dirty="0">
                <a:solidFill>
                  <a:srgbClr val="002060"/>
                </a:solidFill>
                <a:latin typeface="Calibri"/>
                <a:cs typeface="Calibri"/>
              </a:rPr>
              <a:t> </a:t>
            </a:r>
            <a:r>
              <a:rPr sz="3596" spc="-30" dirty="0">
                <a:solidFill>
                  <a:srgbClr val="002060"/>
                </a:solidFill>
                <a:latin typeface="Calibri"/>
                <a:cs typeface="Calibri"/>
              </a:rPr>
              <a:t>d</a:t>
            </a:r>
            <a:r>
              <a:rPr sz="3596" spc="-50" dirty="0">
                <a:solidFill>
                  <a:srgbClr val="002060"/>
                </a:solidFill>
                <a:latin typeface="Calibri"/>
                <a:cs typeface="Calibri"/>
              </a:rPr>
              <a:t>a</a:t>
            </a:r>
            <a:r>
              <a:rPr sz="3596" spc="-60" dirty="0">
                <a:solidFill>
                  <a:srgbClr val="002060"/>
                </a:solidFill>
                <a:latin typeface="Calibri"/>
                <a:cs typeface="Calibri"/>
              </a:rPr>
              <a:t>t</a:t>
            </a:r>
            <a:r>
              <a:rPr sz="3596" dirty="0">
                <a:solidFill>
                  <a:srgbClr val="002060"/>
                </a:solidFill>
                <a:latin typeface="Calibri"/>
                <a:cs typeface="Calibri"/>
              </a:rPr>
              <a:t>a.</a:t>
            </a:r>
          </a:p>
          <a:p>
            <a:pPr marL="999169" indent="-742950">
              <a:lnSpc>
                <a:spcPts val="4400"/>
              </a:lnSpc>
              <a:buClr>
                <a:srgbClr val="002060"/>
              </a:buClr>
              <a:buFont typeface="+mj-lt"/>
              <a:buAutoNum type="arabicPeriod"/>
              <a:tabLst>
                <a:tab pos="938625" algn="l"/>
              </a:tabLst>
            </a:pPr>
            <a:r>
              <a:rPr sz="3596" b="1" spc="-50" dirty="0">
                <a:solidFill>
                  <a:srgbClr val="002060"/>
                </a:solidFill>
                <a:latin typeface="Calibri"/>
                <a:cs typeface="Calibri"/>
              </a:rPr>
              <a:t>H</a:t>
            </a:r>
            <a:r>
              <a:rPr sz="3596" b="1" spc="-10" dirty="0">
                <a:solidFill>
                  <a:srgbClr val="002060"/>
                </a:solidFill>
                <a:latin typeface="Calibri"/>
                <a:cs typeface="Calibri"/>
              </a:rPr>
              <a:t>y</a:t>
            </a:r>
            <a:r>
              <a:rPr sz="3596" b="1" spc="-40" dirty="0">
                <a:solidFill>
                  <a:srgbClr val="002060"/>
                </a:solidFill>
                <a:latin typeface="Calibri"/>
                <a:cs typeface="Calibri"/>
              </a:rPr>
              <a:t>po</a:t>
            </a:r>
            <a:r>
              <a:rPr sz="3596" b="1" spc="-20" dirty="0">
                <a:solidFill>
                  <a:srgbClr val="002060"/>
                </a:solidFill>
                <a:latin typeface="Calibri"/>
                <a:cs typeface="Calibri"/>
              </a:rPr>
              <a:t>t</a:t>
            </a:r>
            <a:r>
              <a:rPr sz="3596" b="1" spc="-40" dirty="0">
                <a:solidFill>
                  <a:srgbClr val="002060"/>
                </a:solidFill>
                <a:latin typeface="Calibri"/>
                <a:cs typeface="Calibri"/>
              </a:rPr>
              <a:t>h</a:t>
            </a:r>
            <a:r>
              <a:rPr sz="3596" b="1" dirty="0">
                <a:solidFill>
                  <a:srgbClr val="002060"/>
                </a:solidFill>
                <a:latin typeface="Calibri"/>
                <a:cs typeface="Calibri"/>
              </a:rPr>
              <a:t>e</a:t>
            </a:r>
            <a:r>
              <a:rPr sz="3596" b="1" spc="-20" dirty="0">
                <a:solidFill>
                  <a:srgbClr val="002060"/>
                </a:solidFill>
                <a:latin typeface="Calibri"/>
                <a:cs typeface="Calibri"/>
              </a:rPr>
              <a:t>s</a:t>
            </a:r>
            <a:r>
              <a:rPr sz="3596" b="1" spc="-30" dirty="0">
                <a:solidFill>
                  <a:srgbClr val="002060"/>
                </a:solidFill>
                <a:latin typeface="Calibri"/>
                <a:cs typeface="Calibri"/>
              </a:rPr>
              <a:t>i</a:t>
            </a:r>
            <a:r>
              <a:rPr sz="3596" b="1" spc="-20" dirty="0">
                <a:solidFill>
                  <a:srgbClr val="002060"/>
                </a:solidFill>
                <a:latin typeface="Calibri"/>
                <a:cs typeface="Calibri"/>
              </a:rPr>
              <a:t>s</a:t>
            </a:r>
            <a:r>
              <a:rPr sz="3596" b="1" spc="-50" dirty="0">
                <a:solidFill>
                  <a:srgbClr val="002060"/>
                </a:solidFill>
                <a:latin typeface="Calibri"/>
                <a:cs typeface="Calibri"/>
              </a:rPr>
              <a:t> </a:t>
            </a:r>
            <a:r>
              <a:rPr sz="3596" b="1" spc="-300" dirty="0">
                <a:solidFill>
                  <a:srgbClr val="002060"/>
                </a:solidFill>
                <a:latin typeface="Calibri"/>
                <a:cs typeface="Calibri"/>
              </a:rPr>
              <a:t>T</a:t>
            </a:r>
            <a:r>
              <a:rPr sz="3596" b="1" dirty="0">
                <a:solidFill>
                  <a:srgbClr val="002060"/>
                </a:solidFill>
                <a:latin typeface="Calibri"/>
                <a:cs typeface="Calibri"/>
              </a:rPr>
              <a:t>e</a:t>
            </a:r>
            <a:r>
              <a:rPr sz="3596" b="1" spc="-70" dirty="0">
                <a:solidFill>
                  <a:srgbClr val="002060"/>
                </a:solidFill>
                <a:latin typeface="Calibri"/>
                <a:cs typeface="Calibri"/>
              </a:rPr>
              <a:t>s</a:t>
            </a:r>
            <a:r>
              <a:rPr sz="3596" b="1" spc="-20" dirty="0">
                <a:solidFill>
                  <a:srgbClr val="002060"/>
                </a:solidFill>
                <a:latin typeface="Calibri"/>
                <a:cs typeface="Calibri"/>
              </a:rPr>
              <a:t>t</a:t>
            </a:r>
            <a:r>
              <a:rPr sz="3596" b="1" spc="-30" dirty="0">
                <a:solidFill>
                  <a:srgbClr val="002060"/>
                </a:solidFill>
                <a:latin typeface="Calibri"/>
                <a:cs typeface="Calibri"/>
              </a:rPr>
              <a:t>i</a:t>
            </a:r>
            <a:r>
              <a:rPr sz="3596" b="1" spc="-40" dirty="0">
                <a:solidFill>
                  <a:srgbClr val="002060"/>
                </a:solidFill>
                <a:latin typeface="Calibri"/>
                <a:cs typeface="Calibri"/>
              </a:rPr>
              <a:t>n</a:t>
            </a:r>
            <a:r>
              <a:rPr sz="3596" b="1" spc="40" dirty="0">
                <a:solidFill>
                  <a:srgbClr val="002060"/>
                </a:solidFill>
                <a:latin typeface="Calibri"/>
                <a:cs typeface="Calibri"/>
              </a:rPr>
              <a:t>g</a:t>
            </a:r>
            <a:r>
              <a:rPr sz="3596" spc="-10" dirty="0">
                <a:solidFill>
                  <a:srgbClr val="002060"/>
                </a:solidFill>
                <a:latin typeface="Calibri"/>
                <a:cs typeface="Calibri"/>
              </a:rPr>
              <a:t>:</a:t>
            </a:r>
            <a:r>
              <a:rPr sz="3596" dirty="0">
                <a:solidFill>
                  <a:srgbClr val="002060"/>
                </a:solidFill>
                <a:latin typeface="Calibri"/>
                <a:cs typeface="Calibri"/>
              </a:rPr>
              <a:t> </a:t>
            </a:r>
            <a:r>
              <a:rPr sz="3596" spc="-30" dirty="0">
                <a:solidFill>
                  <a:srgbClr val="002060"/>
                </a:solidFill>
                <a:latin typeface="Calibri"/>
                <a:cs typeface="Calibri"/>
              </a:rPr>
              <a:t>S</a:t>
            </a:r>
            <a:r>
              <a:rPr sz="3596" spc="-80" dirty="0">
                <a:solidFill>
                  <a:srgbClr val="002060"/>
                </a:solidFill>
                <a:latin typeface="Calibri"/>
                <a:cs typeface="Calibri"/>
              </a:rPr>
              <a:t>t</a:t>
            </a:r>
            <a:r>
              <a:rPr sz="3596" spc="-50" dirty="0">
                <a:solidFill>
                  <a:srgbClr val="002060"/>
                </a:solidFill>
                <a:latin typeface="Calibri"/>
                <a:cs typeface="Calibri"/>
              </a:rPr>
              <a:t>a</a:t>
            </a:r>
            <a:r>
              <a:rPr sz="3596" dirty="0">
                <a:solidFill>
                  <a:srgbClr val="002060"/>
                </a:solidFill>
                <a:latin typeface="Calibri"/>
                <a:cs typeface="Calibri"/>
              </a:rPr>
              <a:t>t</a:t>
            </a:r>
            <a:r>
              <a:rPr sz="3596" spc="-20" dirty="0">
                <a:solidFill>
                  <a:srgbClr val="002060"/>
                </a:solidFill>
                <a:latin typeface="Calibri"/>
                <a:cs typeface="Calibri"/>
              </a:rPr>
              <a:t>i</a:t>
            </a:r>
            <a:r>
              <a:rPr sz="3596" spc="-70" dirty="0">
                <a:solidFill>
                  <a:srgbClr val="002060"/>
                </a:solidFill>
                <a:latin typeface="Calibri"/>
                <a:cs typeface="Calibri"/>
              </a:rPr>
              <a:t>s</a:t>
            </a:r>
            <a:r>
              <a:rPr sz="3596" dirty="0">
                <a:solidFill>
                  <a:srgbClr val="002060"/>
                </a:solidFill>
                <a:latin typeface="Calibri"/>
                <a:cs typeface="Calibri"/>
              </a:rPr>
              <a:t>t</a:t>
            </a:r>
            <a:r>
              <a:rPr sz="3596" spc="-20" dirty="0">
                <a:solidFill>
                  <a:srgbClr val="002060"/>
                </a:solidFill>
                <a:latin typeface="Calibri"/>
                <a:cs typeface="Calibri"/>
              </a:rPr>
              <a:t>i</a:t>
            </a:r>
            <a:r>
              <a:rPr sz="3596" spc="-60" dirty="0">
                <a:solidFill>
                  <a:srgbClr val="002060"/>
                </a:solidFill>
                <a:latin typeface="Calibri"/>
                <a:cs typeface="Calibri"/>
              </a:rPr>
              <a:t>c</a:t>
            </a:r>
            <a:r>
              <a:rPr sz="3596" dirty="0">
                <a:solidFill>
                  <a:srgbClr val="002060"/>
                </a:solidFill>
                <a:latin typeface="Calibri"/>
                <a:cs typeface="Calibri"/>
              </a:rPr>
              <a:t>al</a:t>
            </a:r>
            <a:r>
              <a:rPr sz="3596" spc="40" dirty="0">
                <a:solidFill>
                  <a:srgbClr val="002060"/>
                </a:solidFill>
                <a:latin typeface="Calibri"/>
                <a:cs typeface="Calibri"/>
              </a:rPr>
              <a:t> </a:t>
            </a:r>
            <a:r>
              <a:rPr sz="3596" spc="-20" dirty="0">
                <a:solidFill>
                  <a:srgbClr val="002060"/>
                </a:solidFill>
                <a:latin typeface="Calibri"/>
                <a:cs typeface="Calibri"/>
              </a:rPr>
              <a:t>s</a:t>
            </a:r>
            <a:r>
              <a:rPr sz="3596" spc="10" dirty="0">
                <a:solidFill>
                  <a:srgbClr val="002060"/>
                </a:solidFill>
                <a:latin typeface="Calibri"/>
                <a:cs typeface="Calibri"/>
              </a:rPr>
              <a:t>o</a:t>
            </a:r>
            <a:r>
              <a:rPr sz="3596" spc="-30" dirty="0">
                <a:solidFill>
                  <a:srgbClr val="002060"/>
                </a:solidFill>
                <a:latin typeface="Calibri"/>
                <a:cs typeface="Calibri"/>
              </a:rPr>
              <a:t>ft</a:t>
            </a:r>
            <a:r>
              <a:rPr sz="3596" spc="-60" dirty="0">
                <a:solidFill>
                  <a:srgbClr val="002060"/>
                </a:solidFill>
                <a:latin typeface="Calibri"/>
                <a:cs typeface="Calibri"/>
              </a:rPr>
              <a:t>w</a:t>
            </a:r>
            <a:r>
              <a:rPr sz="3596" spc="-20" dirty="0">
                <a:solidFill>
                  <a:srgbClr val="002060"/>
                </a:solidFill>
                <a:latin typeface="Calibri"/>
                <a:cs typeface="Calibri"/>
              </a:rPr>
              <a:t>a</a:t>
            </a:r>
            <a:r>
              <a:rPr sz="3596" spc="-80" dirty="0">
                <a:solidFill>
                  <a:srgbClr val="002060"/>
                </a:solidFill>
                <a:latin typeface="Calibri"/>
                <a:cs typeface="Calibri"/>
              </a:rPr>
              <a:t>r</a:t>
            </a:r>
            <a:r>
              <a:rPr sz="3596" spc="-20" dirty="0">
                <a:solidFill>
                  <a:srgbClr val="002060"/>
                </a:solidFill>
                <a:latin typeface="Calibri"/>
                <a:cs typeface="Calibri"/>
              </a:rPr>
              <a:t>e</a:t>
            </a:r>
            <a:r>
              <a:rPr sz="3596" spc="30" dirty="0">
                <a:solidFill>
                  <a:srgbClr val="002060"/>
                </a:solidFill>
                <a:latin typeface="Calibri"/>
                <a:cs typeface="Calibri"/>
              </a:rPr>
              <a:t> </a:t>
            </a:r>
            <a:r>
              <a:rPr sz="3596" spc="-10" dirty="0">
                <a:solidFill>
                  <a:srgbClr val="002060"/>
                </a:solidFill>
                <a:latin typeface="Calibri"/>
                <a:cs typeface="Calibri"/>
              </a:rPr>
              <a:t>li</a:t>
            </a:r>
            <a:r>
              <a:rPr sz="3596" spc="-120" dirty="0">
                <a:solidFill>
                  <a:srgbClr val="002060"/>
                </a:solidFill>
                <a:latin typeface="Calibri"/>
                <a:cs typeface="Calibri"/>
              </a:rPr>
              <a:t>k</a:t>
            </a:r>
            <a:r>
              <a:rPr sz="3596" spc="-20" dirty="0">
                <a:solidFill>
                  <a:srgbClr val="002060"/>
                </a:solidFill>
                <a:latin typeface="Calibri"/>
                <a:cs typeface="Calibri"/>
              </a:rPr>
              <a:t>e </a:t>
            </a:r>
            <a:r>
              <a:rPr sz="3596" dirty="0">
                <a:solidFill>
                  <a:srgbClr val="002060"/>
                </a:solidFill>
                <a:latin typeface="Calibri"/>
                <a:cs typeface="Calibri"/>
              </a:rPr>
              <a:t>M</a:t>
            </a:r>
            <a:r>
              <a:rPr sz="3596" spc="-20" dirty="0">
                <a:solidFill>
                  <a:srgbClr val="002060"/>
                </a:solidFill>
                <a:latin typeface="Calibri"/>
                <a:cs typeface="Calibri"/>
              </a:rPr>
              <a:t>in</a:t>
            </a:r>
            <a:r>
              <a:rPr sz="3596" spc="-10" dirty="0">
                <a:solidFill>
                  <a:srgbClr val="002060"/>
                </a:solidFill>
                <a:latin typeface="Calibri"/>
                <a:cs typeface="Calibri"/>
              </a:rPr>
              <a:t>i</a:t>
            </a:r>
            <a:r>
              <a:rPr sz="3596" spc="-80" dirty="0">
                <a:solidFill>
                  <a:srgbClr val="002060"/>
                </a:solidFill>
                <a:latin typeface="Calibri"/>
                <a:cs typeface="Calibri"/>
              </a:rPr>
              <a:t>t</a:t>
            </a:r>
            <a:r>
              <a:rPr sz="3596" dirty="0">
                <a:solidFill>
                  <a:srgbClr val="002060"/>
                </a:solidFill>
                <a:latin typeface="Calibri"/>
                <a:cs typeface="Calibri"/>
              </a:rPr>
              <a:t>a</a:t>
            </a:r>
            <a:r>
              <a:rPr sz="3596" spc="-20" dirty="0">
                <a:solidFill>
                  <a:srgbClr val="002060"/>
                </a:solidFill>
                <a:latin typeface="Calibri"/>
                <a:cs typeface="Calibri"/>
              </a:rPr>
              <a:t>b</a:t>
            </a:r>
            <a:r>
              <a:rPr sz="3596" spc="-10" dirty="0">
                <a:solidFill>
                  <a:srgbClr val="002060"/>
                </a:solidFill>
                <a:latin typeface="Calibri"/>
                <a:cs typeface="Calibri"/>
              </a:rPr>
              <a:t>,</a:t>
            </a:r>
            <a:r>
              <a:rPr sz="3596" spc="100" dirty="0">
                <a:solidFill>
                  <a:srgbClr val="002060"/>
                </a:solidFill>
                <a:latin typeface="Calibri"/>
                <a:cs typeface="Calibri"/>
              </a:rPr>
              <a:t> </a:t>
            </a:r>
            <a:r>
              <a:rPr sz="3596" spc="-30" dirty="0">
                <a:solidFill>
                  <a:srgbClr val="002060"/>
                </a:solidFill>
                <a:latin typeface="Calibri"/>
                <a:cs typeface="Calibri"/>
              </a:rPr>
              <a:t>S</a:t>
            </a:r>
            <a:r>
              <a:rPr sz="3596" spc="-80" dirty="0">
                <a:solidFill>
                  <a:srgbClr val="002060"/>
                </a:solidFill>
                <a:latin typeface="Calibri"/>
                <a:cs typeface="Calibri"/>
              </a:rPr>
              <a:t>t</a:t>
            </a:r>
            <a:r>
              <a:rPr sz="3596" spc="-50" dirty="0">
                <a:solidFill>
                  <a:srgbClr val="002060"/>
                </a:solidFill>
                <a:latin typeface="Calibri"/>
                <a:cs typeface="Calibri"/>
              </a:rPr>
              <a:t>a</a:t>
            </a:r>
            <a:r>
              <a:rPr sz="3596" spc="-80" dirty="0">
                <a:solidFill>
                  <a:srgbClr val="002060"/>
                </a:solidFill>
                <a:latin typeface="Calibri"/>
                <a:cs typeface="Calibri"/>
              </a:rPr>
              <a:t>t</a:t>
            </a:r>
            <a:r>
              <a:rPr sz="3596" spc="-20" dirty="0">
                <a:solidFill>
                  <a:srgbClr val="002060"/>
                </a:solidFill>
                <a:latin typeface="Calibri"/>
                <a:cs typeface="Calibri"/>
              </a:rPr>
              <a:t>a,</a:t>
            </a:r>
            <a:r>
              <a:rPr sz="3596" spc="10" dirty="0">
                <a:solidFill>
                  <a:srgbClr val="002060"/>
                </a:solidFill>
                <a:latin typeface="Calibri"/>
                <a:cs typeface="Calibri"/>
              </a:rPr>
              <a:t> </a:t>
            </a:r>
            <a:r>
              <a:rPr sz="3596" dirty="0">
                <a:solidFill>
                  <a:srgbClr val="002060"/>
                </a:solidFill>
                <a:latin typeface="Calibri"/>
                <a:cs typeface="Calibri"/>
              </a:rPr>
              <a:t>a</a:t>
            </a:r>
            <a:r>
              <a:rPr sz="3596" spc="-20" dirty="0">
                <a:solidFill>
                  <a:srgbClr val="002060"/>
                </a:solidFill>
                <a:latin typeface="Calibri"/>
                <a:cs typeface="Calibri"/>
              </a:rPr>
              <a:t>n</a:t>
            </a:r>
            <a:r>
              <a:rPr sz="3596" dirty="0">
                <a:solidFill>
                  <a:srgbClr val="002060"/>
                </a:solidFill>
                <a:latin typeface="Calibri"/>
                <a:cs typeface="Calibri"/>
              </a:rPr>
              <a:t>d</a:t>
            </a:r>
            <a:r>
              <a:rPr sz="3596" spc="70" dirty="0">
                <a:solidFill>
                  <a:srgbClr val="002060"/>
                </a:solidFill>
                <a:latin typeface="Calibri"/>
                <a:cs typeface="Calibri"/>
              </a:rPr>
              <a:t> </a:t>
            </a:r>
            <a:r>
              <a:rPr sz="3596" spc="-70" dirty="0">
                <a:solidFill>
                  <a:srgbClr val="002060"/>
                </a:solidFill>
                <a:latin typeface="Calibri"/>
                <a:cs typeface="Calibri"/>
              </a:rPr>
              <a:t>S</a:t>
            </a:r>
            <a:r>
              <a:rPr sz="3596" spc="-60" dirty="0">
                <a:solidFill>
                  <a:srgbClr val="002060"/>
                </a:solidFill>
                <a:latin typeface="Calibri"/>
                <a:cs typeface="Calibri"/>
              </a:rPr>
              <a:t>A</a:t>
            </a:r>
            <a:r>
              <a:rPr sz="3596" dirty="0">
                <a:solidFill>
                  <a:srgbClr val="002060"/>
                </a:solidFill>
                <a:latin typeface="Calibri"/>
                <a:cs typeface="Calibri"/>
              </a:rPr>
              <a:t>S</a:t>
            </a:r>
            <a:r>
              <a:rPr sz="3596" spc="20" dirty="0">
                <a:solidFill>
                  <a:srgbClr val="002060"/>
                </a:solidFill>
                <a:latin typeface="Calibri"/>
                <a:cs typeface="Calibri"/>
              </a:rPr>
              <a:t> </a:t>
            </a:r>
            <a:r>
              <a:rPr sz="3596" spc="-20" dirty="0">
                <a:solidFill>
                  <a:srgbClr val="002060"/>
                </a:solidFill>
                <a:latin typeface="Calibri"/>
                <a:cs typeface="Calibri"/>
              </a:rPr>
              <a:t>p</a:t>
            </a:r>
            <a:r>
              <a:rPr sz="3596" spc="-80" dirty="0">
                <a:solidFill>
                  <a:srgbClr val="002060"/>
                </a:solidFill>
                <a:latin typeface="Calibri"/>
                <a:cs typeface="Calibri"/>
              </a:rPr>
              <a:t>r</a:t>
            </a:r>
            <a:r>
              <a:rPr sz="3596" spc="10" dirty="0">
                <a:solidFill>
                  <a:srgbClr val="002060"/>
                </a:solidFill>
                <a:latin typeface="Calibri"/>
                <a:cs typeface="Calibri"/>
              </a:rPr>
              <a:t>o</a:t>
            </a:r>
            <a:r>
              <a:rPr sz="3596" dirty="0">
                <a:solidFill>
                  <a:srgbClr val="002060"/>
                </a:solidFill>
                <a:latin typeface="Calibri"/>
                <a:cs typeface="Calibri"/>
              </a:rPr>
              <a:t>vi</a:t>
            </a:r>
            <a:r>
              <a:rPr sz="3596" spc="-30" dirty="0">
                <a:solidFill>
                  <a:srgbClr val="002060"/>
                </a:solidFill>
                <a:latin typeface="Calibri"/>
                <a:cs typeface="Calibri"/>
              </a:rPr>
              <a:t>d</a:t>
            </a:r>
            <a:r>
              <a:rPr sz="3596" spc="-20" dirty="0">
                <a:solidFill>
                  <a:srgbClr val="002060"/>
                </a:solidFill>
                <a:latin typeface="Calibri"/>
                <a:cs typeface="Calibri"/>
              </a:rPr>
              <a:t>e</a:t>
            </a:r>
            <a:r>
              <a:rPr sz="3596" spc="30" dirty="0">
                <a:solidFill>
                  <a:srgbClr val="002060"/>
                </a:solidFill>
                <a:latin typeface="Calibri"/>
                <a:cs typeface="Calibri"/>
              </a:rPr>
              <a:t> </a:t>
            </a:r>
            <a:r>
              <a:rPr sz="3596" spc="-80" dirty="0">
                <a:solidFill>
                  <a:srgbClr val="002060"/>
                </a:solidFill>
                <a:latin typeface="Calibri"/>
                <a:cs typeface="Calibri"/>
              </a:rPr>
              <a:t>r</a:t>
            </a:r>
            <a:r>
              <a:rPr sz="3596" spc="10" dirty="0">
                <a:solidFill>
                  <a:srgbClr val="002060"/>
                </a:solidFill>
                <a:latin typeface="Calibri"/>
                <a:cs typeface="Calibri"/>
              </a:rPr>
              <a:t>o</a:t>
            </a:r>
            <a:r>
              <a:rPr sz="3596" spc="-20" dirty="0">
                <a:solidFill>
                  <a:srgbClr val="002060"/>
                </a:solidFill>
                <a:latin typeface="Calibri"/>
                <a:cs typeface="Calibri"/>
              </a:rPr>
              <a:t>bu</a:t>
            </a:r>
            <a:r>
              <a:rPr sz="3596" spc="-70" dirty="0">
                <a:solidFill>
                  <a:srgbClr val="002060"/>
                </a:solidFill>
                <a:latin typeface="Calibri"/>
                <a:cs typeface="Calibri"/>
              </a:rPr>
              <a:t>s</a:t>
            </a:r>
            <a:r>
              <a:rPr sz="3596" spc="-20" dirty="0">
                <a:solidFill>
                  <a:srgbClr val="002060"/>
                </a:solidFill>
                <a:latin typeface="Calibri"/>
                <a:cs typeface="Calibri"/>
              </a:rPr>
              <a:t>t</a:t>
            </a:r>
            <a:r>
              <a:rPr lang="en-US" sz="3596" spc="-20" dirty="0">
                <a:solidFill>
                  <a:srgbClr val="002060"/>
                </a:solidFill>
                <a:latin typeface="Calibri"/>
                <a:cs typeface="Calibri"/>
              </a:rPr>
              <a:t> </a:t>
            </a:r>
            <a:r>
              <a:rPr sz="3596" dirty="0">
                <a:solidFill>
                  <a:srgbClr val="002060"/>
                </a:solidFill>
                <a:latin typeface="Calibri"/>
                <a:cs typeface="Calibri"/>
              </a:rPr>
              <a:t>m</a:t>
            </a:r>
            <a:r>
              <a:rPr sz="3596" spc="-20" dirty="0">
                <a:solidFill>
                  <a:srgbClr val="002060"/>
                </a:solidFill>
                <a:latin typeface="Calibri"/>
                <a:cs typeface="Calibri"/>
              </a:rPr>
              <a:t>e</a:t>
            </a:r>
            <a:r>
              <a:rPr sz="3596" dirty="0">
                <a:solidFill>
                  <a:srgbClr val="002060"/>
                </a:solidFill>
                <a:latin typeface="Calibri"/>
                <a:cs typeface="Calibri"/>
              </a:rPr>
              <a:t>t</a:t>
            </a:r>
            <a:r>
              <a:rPr sz="3596" spc="-40" dirty="0">
                <a:solidFill>
                  <a:srgbClr val="002060"/>
                </a:solidFill>
                <a:latin typeface="Calibri"/>
                <a:cs typeface="Calibri"/>
              </a:rPr>
              <a:t>h</a:t>
            </a:r>
            <a:r>
              <a:rPr sz="3596" spc="10" dirty="0">
                <a:solidFill>
                  <a:srgbClr val="002060"/>
                </a:solidFill>
                <a:latin typeface="Calibri"/>
                <a:cs typeface="Calibri"/>
              </a:rPr>
              <a:t>o</a:t>
            </a:r>
            <a:r>
              <a:rPr sz="3596" spc="-30" dirty="0">
                <a:solidFill>
                  <a:srgbClr val="002060"/>
                </a:solidFill>
                <a:latin typeface="Calibri"/>
                <a:cs typeface="Calibri"/>
              </a:rPr>
              <a:t>d</a:t>
            </a:r>
            <a:r>
              <a:rPr sz="3596" dirty="0">
                <a:solidFill>
                  <a:srgbClr val="002060"/>
                </a:solidFill>
                <a:latin typeface="Calibri"/>
                <a:cs typeface="Calibri"/>
              </a:rPr>
              <a:t>s</a:t>
            </a:r>
            <a:r>
              <a:rPr sz="3596" spc="20" dirty="0">
                <a:solidFill>
                  <a:srgbClr val="002060"/>
                </a:solidFill>
                <a:latin typeface="Calibri"/>
                <a:cs typeface="Calibri"/>
              </a:rPr>
              <a:t> </a:t>
            </a:r>
            <a:r>
              <a:rPr sz="3596" spc="-100" dirty="0">
                <a:solidFill>
                  <a:srgbClr val="002060"/>
                </a:solidFill>
                <a:latin typeface="Calibri"/>
                <a:cs typeface="Calibri"/>
              </a:rPr>
              <a:t>f</a:t>
            </a:r>
            <a:r>
              <a:rPr sz="3596" spc="10" dirty="0">
                <a:solidFill>
                  <a:srgbClr val="002060"/>
                </a:solidFill>
                <a:latin typeface="Calibri"/>
                <a:cs typeface="Calibri"/>
              </a:rPr>
              <a:t>o</a:t>
            </a:r>
            <a:r>
              <a:rPr sz="3596" dirty="0">
                <a:solidFill>
                  <a:srgbClr val="002060"/>
                </a:solidFill>
                <a:latin typeface="Calibri"/>
                <a:cs typeface="Calibri"/>
              </a:rPr>
              <a:t>r </a:t>
            </a:r>
            <a:r>
              <a:rPr sz="3596" spc="-80" dirty="0">
                <a:solidFill>
                  <a:srgbClr val="002060"/>
                </a:solidFill>
                <a:latin typeface="Calibri"/>
                <a:cs typeface="Calibri"/>
              </a:rPr>
              <a:t>h</a:t>
            </a:r>
            <a:r>
              <a:rPr sz="3596" dirty="0">
                <a:solidFill>
                  <a:srgbClr val="002060"/>
                </a:solidFill>
                <a:latin typeface="Calibri"/>
                <a:cs typeface="Calibri"/>
              </a:rPr>
              <a:t>y</a:t>
            </a:r>
            <a:r>
              <a:rPr sz="3596" spc="-30" dirty="0">
                <a:solidFill>
                  <a:srgbClr val="002060"/>
                </a:solidFill>
                <a:latin typeface="Calibri"/>
                <a:cs typeface="Calibri"/>
              </a:rPr>
              <a:t>p</a:t>
            </a:r>
            <a:r>
              <a:rPr sz="3596" spc="10" dirty="0">
                <a:solidFill>
                  <a:srgbClr val="002060"/>
                </a:solidFill>
                <a:latin typeface="Calibri"/>
                <a:cs typeface="Calibri"/>
              </a:rPr>
              <a:t>o</a:t>
            </a:r>
            <a:r>
              <a:rPr sz="3596" dirty="0">
                <a:solidFill>
                  <a:srgbClr val="002060"/>
                </a:solidFill>
                <a:latin typeface="Calibri"/>
                <a:cs typeface="Calibri"/>
              </a:rPr>
              <a:t>t</a:t>
            </a:r>
            <a:r>
              <a:rPr sz="3596" spc="-40" dirty="0">
                <a:solidFill>
                  <a:srgbClr val="002060"/>
                </a:solidFill>
                <a:latin typeface="Calibri"/>
                <a:cs typeface="Calibri"/>
              </a:rPr>
              <a:t>h</a:t>
            </a:r>
            <a:r>
              <a:rPr sz="3596" spc="-20" dirty="0">
                <a:solidFill>
                  <a:srgbClr val="002060"/>
                </a:solidFill>
                <a:latin typeface="Calibri"/>
                <a:cs typeface="Calibri"/>
              </a:rPr>
              <a:t>esi</a:t>
            </a:r>
            <a:r>
              <a:rPr sz="3596" dirty="0">
                <a:solidFill>
                  <a:srgbClr val="002060"/>
                </a:solidFill>
                <a:latin typeface="Calibri"/>
                <a:cs typeface="Calibri"/>
              </a:rPr>
              <a:t>s</a:t>
            </a:r>
            <a:r>
              <a:rPr sz="3596" spc="70" dirty="0">
                <a:solidFill>
                  <a:srgbClr val="002060"/>
                </a:solidFill>
                <a:latin typeface="Calibri"/>
                <a:cs typeface="Calibri"/>
              </a:rPr>
              <a:t> </a:t>
            </a:r>
            <a:r>
              <a:rPr sz="3596" spc="-60" dirty="0">
                <a:solidFill>
                  <a:srgbClr val="002060"/>
                </a:solidFill>
                <a:latin typeface="Calibri"/>
                <a:cs typeface="Calibri"/>
              </a:rPr>
              <a:t>t</a:t>
            </a:r>
            <a:r>
              <a:rPr sz="3596" spc="-20" dirty="0">
                <a:solidFill>
                  <a:srgbClr val="002060"/>
                </a:solidFill>
                <a:latin typeface="Calibri"/>
                <a:cs typeface="Calibri"/>
              </a:rPr>
              <a:t>e</a:t>
            </a:r>
            <a:r>
              <a:rPr sz="3596" spc="-70" dirty="0">
                <a:solidFill>
                  <a:srgbClr val="002060"/>
                </a:solidFill>
                <a:latin typeface="Calibri"/>
                <a:cs typeface="Calibri"/>
              </a:rPr>
              <a:t>s</a:t>
            </a:r>
            <a:r>
              <a:rPr sz="3596" dirty="0">
                <a:solidFill>
                  <a:srgbClr val="002060"/>
                </a:solidFill>
                <a:latin typeface="Calibri"/>
                <a:cs typeface="Calibri"/>
              </a:rPr>
              <a:t>t</a:t>
            </a:r>
            <a:r>
              <a:rPr sz="3596" spc="-20" dirty="0">
                <a:solidFill>
                  <a:srgbClr val="002060"/>
                </a:solidFill>
                <a:latin typeface="Calibri"/>
                <a:cs typeface="Calibri"/>
              </a:rPr>
              <a:t>i</a:t>
            </a:r>
            <a:r>
              <a:rPr sz="3596" spc="-30" dirty="0">
                <a:solidFill>
                  <a:srgbClr val="002060"/>
                </a:solidFill>
                <a:latin typeface="Calibri"/>
                <a:cs typeface="Calibri"/>
              </a:rPr>
              <a:t>n</a:t>
            </a:r>
            <a:r>
              <a:rPr sz="3596" spc="-20" dirty="0">
                <a:solidFill>
                  <a:srgbClr val="002060"/>
                </a:solidFill>
                <a:latin typeface="Calibri"/>
                <a:cs typeface="Calibri"/>
              </a:rPr>
              <a:t>g</a:t>
            </a:r>
            <a:r>
              <a:rPr sz="3596" dirty="0">
                <a:solidFill>
                  <a:srgbClr val="002060"/>
                </a:solidFill>
                <a:latin typeface="Calibri"/>
                <a:cs typeface="Calibri"/>
              </a:rPr>
              <a:t>.</a:t>
            </a:r>
          </a:p>
          <a:p>
            <a:pPr marL="999169" marR="12684" indent="-742950">
              <a:lnSpc>
                <a:spcPts val="4400"/>
              </a:lnSpc>
              <a:spcBef>
                <a:spcPts val="210"/>
              </a:spcBef>
              <a:buClr>
                <a:srgbClr val="002060"/>
              </a:buClr>
              <a:buFont typeface="+mj-lt"/>
              <a:buAutoNum type="arabicPeriod"/>
              <a:tabLst>
                <a:tab pos="938625" algn="l"/>
              </a:tabLst>
            </a:pPr>
            <a:r>
              <a:rPr sz="3596" b="1" spc="-10" dirty="0">
                <a:solidFill>
                  <a:srgbClr val="002060"/>
                </a:solidFill>
                <a:latin typeface="Calibri"/>
                <a:cs typeface="Calibri"/>
              </a:rPr>
              <a:t>P</a:t>
            </a:r>
            <a:r>
              <a:rPr sz="3596" b="1" spc="-30" dirty="0">
                <a:solidFill>
                  <a:srgbClr val="002060"/>
                </a:solidFill>
                <a:latin typeface="Calibri"/>
                <a:cs typeface="Calibri"/>
              </a:rPr>
              <a:t>r</a:t>
            </a:r>
            <a:r>
              <a:rPr sz="3596" b="1" dirty="0">
                <a:solidFill>
                  <a:srgbClr val="002060"/>
                </a:solidFill>
                <a:latin typeface="Calibri"/>
                <a:cs typeface="Calibri"/>
              </a:rPr>
              <a:t>es</a:t>
            </a:r>
            <a:r>
              <a:rPr sz="3596" b="1" spc="10" dirty="0">
                <a:solidFill>
                  <a:srgbClr val="002060"/>
                </a:solidFill>
                <a:latin typeface="Calibri"/>
                <a:cs typeface="Calibri"/>
              </a:rPr>
              <a:t>e</a:t>
            </a:r>
            <a:r>
              <a:rPr sz="3596" b="1" spc="-80" dirty="0">
                <a:solidFill>
                  <a:srgbClr val="002060"/>
                </a:solidFill>
                <a:latin typeface="Calibri"/>
                <a:cs typeface="Calibri"/>
              </a:rPr>
              <a:t>n</a:t>
            </a:r>
            <a:r>
              <a:rPr sz="3596" b="1" spc="-70" dirty="0">
                <a:solidFill>
                  <a:srgbClr val="002060"/>
                </a:solidFill>
                <a:latin typeface="Calibri"/>
                <a:cs typeface="Calibri"/>
              </a:rPr>
              <a:t>ta</a:t>
            </a:r>
            <a:r>
              <a:rPr sz="3596" b="1" spc="-20" dirty="0">
                <a:solidFill>
                  <a:srgbClr val="002060"/>
                </a:solidFill>
                <a:latin typeface="Calibri"/>
                <a:cs typeface="Calibri"/>
              </a:rPr>
              <a:t>t</a:t>
            </a:r>
            <a:r>
              <a:rPr sz="3596" b="1" spc="-30" dirty="0">
                <a:solidFill>
                  <a:srgbClr val="002060"/>
                </a:solidFill>
                <a:latin typeface="Calibri"/>
                <a:cs typeface="Calibri"/>
              </a:rPr>
              <a:t>i</a:t>
            </a:r>
            <a:r>
              <a:rPr sz="3596" b="1" spc="-40" dirty="0">
                <a:solidFill>
                  <a:srgbClr val="002060"/>
                </a:solidFill>
                <a:latin typeface="Calibri"/>
                <a:cs typeface="Calibri"/>
              </a:rPr>
              <a:t>o</a:t>
            </a:r>
            <a:r>
              <a:rPr sz="3596" b="1" spc="-20" dirty="0">
                <a:solidFill>
                  <a:srgbClr val="002060"/>
                </a:solidFill>
                <a:latin typeface="Calibri"/>
                <a:cs typeface="Calibri"/>
              </a:rPr>
              <a:t>n </a:t>
            </a:r>
            <a:r>
              <a:rPr sz="3596" b="1" spc="-40" dirty="0">
                <a:solidFill>
                  <a:srgbClr val="002060"/>
                </a:solidFill>
                <a:latin typeface="Calibri"/>
                <a:cs typeface="Calibri"/>
              </a:rPr>
              <a:t>o</a:t>
            </a:r>
            <a:r>
              <a:rPr sz="3596" b="1" dirty="0">
                <a:solidFill>
                  <a:srgbClr val="002060"/>
                </a:solidFill>
                <a:latin typeface="Calibri"/>
                <a:cs typeface="Calibri"/>
              </a:rPr>
              <a:t>f </a:t>
            </a:r>
            <a:r>
              <a:rPr sz="3596" b="1" spc="-90" dirty="0">
                <a:solidFill>
                  <a:srgbClr val="002060"/>
                </a:solidFill>
                <a:latin typeface="Calibri"/>
                <a:cs typeface="Calibri"/>
              </a:rPr>
              <a:t>R</a:t>
            </a:r>
            <a:r>
              <a:rPr sz="3596" b="1" dirty="0">
                <a:solidFill>
                  <a:srgbClr val="002060"/>
                </a:solidFill>
                <a:latin typeface="Calibri"/>
                <a:cs typeface="Calibri"/>
              </a:rPr>
              <a:t>e</a:t>
            </a:r>
            <a:r>
              <a:rPr sz="3596" b="1" spc="-20" dirty="0">
                <a:solidFill>
                  <a:srgbClr val="002060"/>
                </a:solidFill>
                <a:latin typeface="Calibri"/>
                <a:cs typeface="Calibri"/>
              </a:rPr>
              <a:t>su</a:t>
            </a:r>
            <a:r>
              <a:rPr sz="3596" b="1" spc="-40" dirty="0">
                <a:solidFill>
                  <a:srgbClr val="002060"/>
                </a:solidFill>
                <a:latin typeface="Calibri"/>
                <a:cs typeface="Calibri"/>
              </a:rPr>
              <a:t>l</a:t>
            </a:r>
            <a:r>
              <a:rPr sz="3596" b="1" spc="-20" dirty="0">
                <a:solidFill>
                  <a:srgbClr val="002060"/>
                </a:solidFill>
                <a:latin typeface="Calibri"/>
                <a:cs typeface="Calibri"/>
              </a:rPr>
              <a:t>t</a:t>
            </a:r>
            <a:r>
              <a:rPr sz="3596" b="1" dirty="0">
                <a:solidFill>
                  <a:srgbClr val="002060"/>
                </a:solidFill>
                <a:latin typeface="Calibri"/>
                <a:cs typeface="Calibri"/>
              </a:rPr>
              <a:t>s</a:t>
            </a:r>
            <a:r>
              <a:rPr sz="3596" spc="-10" dirty="0">
                <a:solidFill>
                  <a:srgbClr val="002060"/>
                </a:solidFill>
                <a:latin typeface="Calibri"/>
                <a:cs typeface="Calibri"/>
              </a:rPr>
              <a:t>:</a:t>
            </a:r>
            <a:r>
              <a:rPr sz="3596" dirty="0">
                <a:solidFill>
                  <a:srgbClr val="002060"/>
                </a:solidFill>
                <a:latin typeface="Calibri"/>
                <a:cs typeface="Calibri"/>
              </a:rPr>
              <a:t> </a:t>
            </a:r>
            <a:r>
              <a:rPr sz="3596" spc="-320" dirty="0">
                <a:solidFill>
                  <a:srgbClr val="002060"/>
                </a:solidFill>
                <a:latin typeface="Calibri"/>
                <a:cs typeface="Calibri"/>
              </a:rPr>
              <a:t>T</a:t>
            </a:r>
            <a:r>
              <a:rPr sz="3596" spc="10" dirty="0">
                <a:solidFill>
                  <a:srgbClr val="002060"/>
                </a:solidFill>
                <a:latin typeface="Calibri"/>
                <a:cs typeface="Calibri"/>
              </a:rPr>
              <a:t>oo</a:t>
            </a:r>
            <a:r>
              <a:rPr sz="3596" spc="-10" dirty="0">
                <a:solidFill>
                  <a:srgbClr val="002060"/>
                </a:solidFill>
                <a:latin typeface="Calibri"/>
                <a:cs typeface="Calibri"/>
              </a:rPr>
              <a:t>l</a:t>
            </a:r>
            <a:r>
              <a:rPr sz="3596" dirty="0">
                <a:solidFill>
                  <a:srgbClr val="002060"/>
                </a:solidFill>
                <a:latin typeface="Calibri"/>
                <a:cs typeface="Calibri"/>
              </a:rPr>
              <a:t>s</a:t>
            </a:r>
            <a:r>
              <a:rPr sz="3596" spc="-20" dirty="0">
                <a:solidFill>
                  <a:srgbClr val="002060"/>
                </a:solidFill>
                <a:latin typeface="Calibri"/>
                <a:cs typeface="Calibri"/>
              </a:rPr>
              <a:t> </a:t>
            </a:r>
            <a:r>
              <a:rPr sz="3596" dirty="0">
                <a:solidFill>
                  <a:srgbClr val="002060"/>
                </a:solidFill>
                <a:latin typeface="Calibri"/>
                <a:cs typeface="Calibri"/>
              </a:rPr>
              <a:t>l</a:t>
            </a:r>
            <a:r>
              <a:rPr sz="3596" spc="-20" dirty="0">
                <a:solidFill>
                  <a:srgbClr val="002060"/>
                </a:solidFill>
                <a:latin typeface="Calibri"/>
                <a:cs typeface="Calibri"/>
              </a:rPr>
              <a:t>i</a:t>
            </a:r>
            <a:r>
              <a:rPr sz="3596" spc="-120" dirty="0">
                <a:solidFill>
                  <a:srgbClr val="002060"/>
                </a:solidFill>
                <a:latin typeface="Calibri"/>
                <a:cs typeface="Calibri"/>
              </a:rPr>
              <a:t>k</a:t>
            </a:r>
            <a:r>
              <a:rPr sz="3596" spc="-20" dirty="0">
                <a:solidFill>
                  <a:srgbClr val="002060"/>
                </a:solidFill>
                <a:latin typeface="Calibri"/>
                <a:cs typeface="Calibri"/>
              </a:rPr>
              <a:t>e </a:t>
            </a:r>
            <a:r>
              <a:rPr sz="3596" dirty="0">
                <a:solidFill>
                  <a:srgbClr val="002060"/>
                </a:solidFill>
                <a:latin typeface="Calibri"/>
                <a:cs typeface="Calibri"/>
              </a:rPr>
              <a:t>M</a:t>
            </a:r>
            <a:r>
              <a:rPr sz="3596" spc="-20" dirty="0">
                <a:solidFill>
                  <a:srgbClr val="002060"/>
                </a:solidFill>
                <a:latin typeface="Calibri"/>
                <a:cs typeface="Calibri"/>
              </a:rPr>
              <a:t>i</a:t>
            </a:r>
            <a:r>
              <a:rPr sz="3596" spc="-10" dirty="0">
                <a:solidFill>
                  <a:srgbClr val="002060"/>
                </a:solidFill>
                <a:latin typeface="Calibri"/>
                <a:cs typeface="Calibri"/>
              </a:rPr>
              <a:t>c</a:t>
            </a:r>
            <a:r>
              <a:rPr sz="3596" spc="-80" dirty="0">
                <a:solidFill>
                  <a:srgbClr val="002060"/>
                </a:solidFill>
                <a:latin typeface="Calibri"/>
                <a:cs typeface="Calibri"/>
              </a:rPr>
              <a:t>r</a:t>
            </a:r>
            <a:r>
              <a:rPr sz="3596" spc="10" dirty="0">
                <a:solidFill>
                  <a:srgbClr val="002060"/>
                </a:solidFill>
                <a:latin typeface="Calibri"/>
                <a:cs typeface="Calibri"/>
              </a:rPr>
              <a:t>o</a:t>
            </a:r>
            <a:r>
              <a:rPr sz="3596" spc="-20" dirty="0">
                <a:solidFill>
                  <a:srgbClr val="002060"/>
                </a:solidFill>
                <a:latin typeface="Calibri"/>
                <a:cs typeface="Calibri"/>
              </a:rPr>
              <a:t>s</a:t>
            </a:r>
            <a:r>
              <a:rPr sz="3596" spc="10" dirty="0">
                <a:solidFill>
                  <a:srgbClr val="002060"/>
                </a:solidFill>
                <a:latin typeface="Calibri"/>
                <a:cs typeface="Calibri"/>
              </a:rPr>
              <a:t>o</a:t>
            </a:r>
            <a:r>
              <a:rPr sz="3596" spc="-10" dirty="0">
                <a:solidFill>
                  <a:srgbClr val="002060"/>
                </a:solidFill>
                <a:latin typeface="Calibri"/>
                <a:cs typeface="Calibri"/>
              </a:rPr>
              <a:t>f</a:t>
            </a:r>
            <a:r>
              <a:rPr sz="3596" dirty="0">
                <a:solidFill>
                  <a:srgbClr val="002060"/>
                </a:solidFill>
                <a:latin typeface="Calibri"/>
                <a:cs typeface="Calibri"/>
              </a:rPr>
              <a:t>t </a:t>
            </a:r>
            <a:r>
              <a:rPr sz="3596" spc="10" dirty="0">
                <a:solidFill>
                  <a:srgbClr val="002060"/>
                </a:solidFill>
                <a:latin typeface="Calibri"/>
                <a:cs typeface="Calibri"/>
              </a:rPr>
              <a:t>E</a:t>
            </a:r>
            <a:r>
              <a:rPr sz="3596" spc="-120" dirty="0">
                <a:solidFill>
                  <a:srgbClr val="002060"/>
                </a:solidFill>
                <a:latin typeface="Calibri"/>
                <a:cs typeface="Calibri"/>
              </a:rPr>
              <a:t>x</a:t>
            </a:r>
            <a:r>
              <a:rPr sz="3596" spc="-10" dirty="0">
                <a:solidFill>
                  <a:srgbClr val="002060"/>
                </a:solidFill>
                <a:latin typeface="Calibri"/>
                <a:cs typeface="Calibri"/>
              </a:rPr>
              <a:t>c</a:t>
            </a:r>
            <a:r>
              <a:rPr sz="3596" spc="-40" dirty="0">
                <a:solidFill>
                  <a:srgbClr val="002060"/>
                </a:solidFill>
                <a:latin typeface="Calibri"/>
                <a:cs typeface="Calibri"/>
              </a:rPr>
              <a:t>e</a:t>
            </a:r>
            <a:r>
              <a:rPr sz="3596" spc="-10" dirty="0">
                <a:solidFill>
                  <a:srgbClr val="002060"/>
                </a:solidFill>
                <a:latin typeface="Calibri"/>
                <a:cs typeface="Calibri"/>
              </a:rPr>
              <a:t>l,</a:t>
            </a:r>
            <a:r>
              <a:rPr sz="3596" dirty="0">
                <a:solidFill>
                  <a:srgbClr val="002060"/>
                </a:solidFill>
                <a:latin typeface="Calibri"/>
                <a:cs typeface="Calibri"/>
              </a:rPr>
              <a:t> </a:t>
            </a:r>
            <a:r>
              <a:rPr sz="3596" spc="-270" dirty="0">
                <a:solidFill>
                  <a:srgbClr val="002060"/>
                </a:solidFill>
                <a:latin typeface="Calibri"/>
                <a:cs typeface="Calibri"/>
              </a:rPr>
              <a:t>T</a:t>
            </a:r>
            <a:r>
              <a:rPr sz="3596" dirty="0">
                <a:solidFill>
                  <a:srgbClr val="002060"/>
                </a:solidFill>
                <a:latin typeface="Calibri"/>
                <a:cs typeface="Calibri"/>
              </a:rPr>
              <a:t>a</a:t>
            </a:r>
            <a:r>
              <a:rPr sz="3596" spc="-20" dirty="0">
                <a:solidFill>
                  <a:srgbClr val="002060"/>
                </a:solidFill>
                <a:latin typeface="Calibri"/>
                <a:cs typeface="Calibri"/>
              </a:rPr>
              <a:t>b</a:t>
            </a:r>
            <a:r>
              <a:rPr sz="3596" spc="-10" dirty="0">
                <a:solidFill>
                  <a:srgbClr val="002060"/>
                </a:solidFill>
                <a:latin typeface="Calibri"/>
                <a:cs typeface="Calibri"/>
              </a:rPr>
              <a:t>l</a:t>
            </a:r>
            <a:r>
              <a:rPr sz="3596" spc="-40" dirty="0">
                <a:solidFill>
                  <a:srgbClr val="002060"/>
                </a:solidFill>
                <a:latin typeface="Calibri"/>
                <a:cs typeface="Calibri"/>
              </a:rPr>
              <a:t>e</a:t>
            </a:r>
            <a:r>
              <a:rPr sz="3596" dirty="0">
                <a:solidFill>
                  <a:srgbClr val="002060"/>
                </a:solidFill>
                <a:latin typeface="Calibri"/>
                <a:cs typeface="Calibri"/>
              </a:rPr>
              <a:t>a</a:t>
            </a:r>
            <a:r>
              <a:rPr sz="3596" spc="-20" dirty="0">
                <a:solidFill>
                  <a:srgbClr val="002060"/>
                </a:solidFill>
                <a:latin typeface="Calibri"/>
                <a:cs typeface="Calibri"/>
              </a:rPr>
              <a:t>u</a:t>
            </a:r>
            <a:r>
              <a:rPr sz="3596" spc="-10" dirty="0">
                <a:solidFill>
                  <a:srgbClr val="002060"/>
                </a:solidFill>
                <a:latin typeface="Calibri"/>
                <a:cs typeface="Calibri"/>
              </a:rPr>
              <a:t>,</a:t>
            </a:r>
            <a:r>
              <a:rPr sz="3596" spc="50" dirty="0">
                <a:solidFill>
                  <a:srgbClr val="002060"/>
                </a:solidFill>
                <a:latin typeface="Calibri"/>
                <a:cs typeface="Calibri"/>
              </a:rPr>
              <a:t> </a:t>
            </a:r>
            <a:r>
              <a:rPr sz="3596" dirty="0">
                <a:solidFill>
                  <a:srgbClr val="002060"/>
                </a:solidFill>
                <a:latin typeface="Calibri"/>
                <a:cs typeface="Calibri"/>
              </a:rPr>
              <a:t>a</a:t>
            </a:r>
            <a:r>
              <a:rPr sz="3596" spc="-20" dirty="0">
                <a:solidFill>
                  <a:srgbClr val="002060"/>
                </a:solidFill>
                <a:latin typeface="Calibri"/>
                <a:cs typeface="Calibri"/>
              </a:rPr>
              <a:t>n</a:t>
            </a:r>
            <a:r>
              <a:rPr sz="3596" dirty="0">
                <a:solidFill>
                  <a:srgbClr val="002060"/>
                </a:solidFill>
                <a:latin typeface="Calibri"/>
                <a:cs typeface="Calibri"/>
              </a:rPr>
              <a:t>d</a:t>
            </a:r>
            <a:r>
              <a:rPr sz="3596" spc="70" dirty="0">
                <a:solidFill>
                  <a:srgbClr val="002060"/>
                </a:solidFill>
                <a:latin typeface="Calibri"/>
                <a:cs typeface="Calibri"/>
              </a:rPr>
              <a:t> </a:t>
            </a:r>
            <a:r>
              <a:rPr sz="3596" spc="-50" dirty="0">
                <a:solidFill>
                  <a:srgbClr val="002060"/>
                </a:solidFill>
                <a:latin typeface="Calibri"/>
                <a:cs typeface="Calibri"/>
              </a:rPr>
              <a:t>G</a:t>
            </a:r>
            <a:r>
              <a:rPr sz="3596" spc="10" dirty="0">
                <a:solidFill>
                  <a:srgbClr val="002060"/>
                </a:solidFill>
                <a:latin typeface="Calibri"/>
                <a:cs typeface="Calibri"/>
              </a:rPr>
              <a:t>oo</a:t>
            </a:r>
            <a:r>
              <a:rPr sz="3596" spc="-40" dirty="0">
                <a:solidFill>
                  <a:srgbClr val="002060"/>
                </a:solidFill>
                <a:latin typeface="Calibri"/>
                <a:cs typeface="Calibri"/>
              </a:rPr>
              <a:t>g</a:t>
            </a:r>
            <a:r>
              <a:rPr sz="3596" spc="-10" dirty="0">
                <a:solidFill>
                  <a:srgbClr val="002060"/>
                </a:solidFill>
                <a:latin typeface="Calibri"/>
                <a:cs typeface="Calibri"/>
              </a:rPr>
              <a:t>l</a:t>
            </a:r>
            <a:r>
              <a:rPr sz="3596" spc="-20" dirty="0">
                <a:solidFill>
                  <a:srgbClr val="002060"/>
                </a:solidFill>
                <a:latin typeface="Calibri"/>
                <a:cs typeface="Calibri"/>
              </a:rPr>
              <a:t>e </a:t>
            </a:r>
            <a:r>
              <a:rPr sz="3596" spc="-10" dirty="0">
                <a:solidFill>
                  <a:srgbClr val="002060"/>
                </a:solidFill>
                <a:latin typeface="Calibri"/>
                <a:cs typeface="Calibri"/>
              </a:rPr>
              <a:t>D</a:t>
            </a:r>
            <a:r>
              <a:rPr sz="3596" spc="-50" dirty="0">
                <a:solidFill>
                  <a:srgbClr val="002060"/>
                </a:solidFill>
                <a:latin typeface="Calibri"/>
                <a:cs typeface="Calibri"/>
              </a:rPr>
              <a:t>a</a:t>
            </a:r>
            <a:r>
              <a:rPr sz="3596" spc="-80" dirty="0">
                <a:solidFill>
                  <a:srgbClr val="002060"/>
                </a:solidFill>
                <a:latin typeface="Calibri"/>
                <a:cs typeface="Calibri"/>
              </a:rPr>
              <a:t>t</a:t>
            </a:r>
            <a:r>
              <a:rPr sz="3596" dirty="0">
                <a:solidFill>
                  <a:srgbClr val="002060"/>
                </a:solidFill>
                <a:latin typeface="Calibri"/>
                <a:cs typeface="Calibri"/>
              </a:rPr>
              <a:t>a</a:t>
            </a:r>
            <a:r>
              <a:rPr sz="3596" spc="50" dirty="0">
                <a:solidFill>
                  <a:srgbClr val="002060"/>
                </a:solidFill>
                <a:latin typeface="Calibri"/>
                <a:cs typeface="Calibri"/>
              </a:rPr>
              <a:t> </a:t>
            </a:r>
            <a:r>
              <a:rPr sz="3596" spc="-30" dirty="0">
                <a:solidFill>
                  <a:srgbClr val="002060"/>
                </a:solidFill>
                <a:latin typeface="Calibri"/>
                <a:cs typeface="Calibri"/>
              </a:rPr>
              <a:t>S</a:t>
            </a:r>
            <a:r>
              <a:rPr sz="3596" dirty="0">
                <a:solidFill>
                  <a:srgbClr val="002060"/>
                </a:solidFill>
                <a:latin typeface="Calibri"/>
                <a:cs typeface="Calibri"/>
              </a:rPr>
              <a:t>t</a:t>
            </a:r>
            <a:r>
              <a:rPr sz="3596" spc="-30" dirty="0">
                <a:solidFill>
                  <a:srgbClr val="002060"/>
                </a:solidFill>
                <a:latin typeface="Calibri"/>
                <a:cs typeface="Calibri"/>
              </a:rPr>
              <a:t>u</a:t>
            </a:r>
            <a:r>
              <a:rPr sz="3596" spc="-20" dirty="0">
                <a:solidFill>
                  <a:srgbClr val="002060"/>
                </a:solidFill>
                <a:latin typeface="Calibri"/>
                <a:cs typeface="Calibri"/>
              </a:rPr>
              <a:t>d</a:t>
            </a:r>
            <a:r>
              <a:rPr sz="3596" spc="-10" dirty="0">
                <a:solidFill>
                  <a:srgbClr val="002060"/>
                </a:solidFill>
                <a:latin typeface="Calibri"/>
                <a:cs typeface="Calibri"/>
              </a:rPr>
              <a:t>i</a:t>
            </a:r>
            <a:r>
              <a:rPr sz="3596" dirty="0">
                <a:solidFill>
                  <a:srgbClr val="002060"/>
                </a:solidFill>
                <a:latin typeface="Calibri"/>
                <a:cs typeface="Calibri"/>
              </a:rPr>
              <a:t>o </a:t>
            </a:r>
            <a:r>
              <a:rPr sz="3596" spc="-40" dirty="0">
                <a:solidFill>
                  <a:srgbClr val="002060"/>
                </a:solidFill>
                <a:latin typeface="Calibri"/>
                <a:cs typeface="Calibri"/>
              </a:rPr>
              <a:t>c</a:t>
            </a:r>
            <a:r>
              <a:rPr sz="3596" dirty="0">
                <a:solidFill>
                  <a:srgbClr val="002060"/>
                </a:solidFill>
                <a:latin typeface="Calibri"/>
                <a:cs typeface="Calibri"/>
              </a:rPr>
              <a:t>an</a:t>
            </a:r>
            <a:r>
              <a:rPr sz="3596" spc="20" dirty="0">
                <a:solidFill>
                  <a:srgbClr val="002060"/>
                </a:solidFill>
                <a:latin typeface="Calibri"/>
                <a:cs typeface="Calibri"/>
              </a:rPr>
              <a:t> </a:t>
            </a:r>
            <a:r>
              <a:rPr sz="3596" spc="-30" dirty="0">
                <a:solidFill>
                  <a:srgbClr val="002060"/>
                </a:solidFill>
                <a:latin typeface="Calibri"/>
                <a:cs typeface="Calibri"/>
              </a:rPr>
              <a:t>b</a:t>
            </a:r>
            <a:r>
              <a:rPr sz="3596" dirty="0">
                <a:solidFill>
                  <a:srgbClr val="002060"/>
                </a:solidFill>
                <a:latin typeface="Calibri"/>
                <a:cs typeface="Calibri"/>
              </a:rPr>
              <a:t>e</a:t>
            </a:r>
            <a:r>
              <a:rPr sz="3596" spc="30" dirty="0">
                <a:solidFill>
                  <a:srgbClr val="002060"/>
                </a:solidFill>
                <a:latin typeface="Calibri"/>
                <a:cs typeface="Calibri"/>
              </a:rPr>
              <a:t> </a:t>
            </a:r>
            <a:r>
              <a:rPr sz="3596" spc="-30" dirty="0">
                <a:solidFill>
                  <a:srgbClr val="002060"/>
                </a:solidFill>
                <a:latin typeface="Calibri"/>
                <a:cs typeface="Calibri"/>
              </a:rPr>
              <a:t>u</a:t>
            </a:r>
            <a:r>
              <a:rPr sz="3596" spc="-20" dirty="0">
                <a:solidFill>
                  <a:srgbClr val="002060"/>
                </a:solidFill>
                <a:latin typeface="Calibri"/>
                <a:cs typeface="Calibri"/>
              </a:rPr>
              <a:t>se</a:t>
            </a:r>
            <a:r>
              <a:rPr sz="3596" dirty="0">
                <a:solidFill>
                  <a:srgbClr val="002060"/>
                </a:solidFill>
                <a:latin typeface="Calibri"/>
                <a:cs typeface="Calibri"/>
              </a:rPr>
              <a:t>d</a:t>
            </a:r>
            <a:r>
              <a:rPr sz="3596" spc="70" dirty="0">
                <a:solidFill>
                  <a:srgbClr val="002060"/>
                </a:solidFill>
                <a:latin typeface="Calibri"/>
                <a:cs typeface="Calibri"/>
              </a:rPr>
              <a:t> </a:t>
            </a:r>
            <a:r>
              <a:rPr sz="3596" spc="-60" dirty="0">
                <a:solidFill>
                  <a:srgbClr val="002060"/>
                </a:solidFill>
                <a:latin typeface="Calibri"/>
                <a:cs typeface="Calibri"/>
              </a:rPr>
              <a:t>t</a:t>
            </a:r>
            <a:r>
              <a:rPr sz="3596" dirty="0">
                <a:solidFill>
                  <a:srgbClr val="002060"/>
                </a:solidFill>
                <a:latin typeface="Calibri"/>
                <a:cs typeface="Calibri"/>
              </a:rPr>
              <a:t>o</a:t>
            </a:r>
            <a:r>
              <a:rPr sz="3596" spc="10" dirty="0">
                <a:solidFill>
                  <a:srgbClr val="002060"/>
                </a:solidFill>
                <a:latin typeface="Calibri"/>
                <a:cs typeface="Calibri"/>
              </a:rPr>
              <a:t> </a:t>
            </a:r>
            <a:r>
              <a:rPr sz="3596" dirty="0">
                <a:solidFill>
                  <a:srgbClr val="002060"/>
                </a:solidFill>
                <a:latin typeface="Calibri"/>
                <a:cs typeface="Calibri"/>
              </a:rPr>
              <a:t>vi</a:t>
            </a:r>
            <a:r>
              <a:rPr sz="3596" spc="-30" dirty="0">
                <a:solidFill>
                  <a:srgbClr val="002060"/>
                </a:solidFill>
                <a:latin typeface="Calibri"/>
                <a:cs typeface="Calibri"/>
              </a:rPr>
              <a:t>su</a:t>
            </a:r>
            <a:r>
              <a:rPr sz="3596" dirty="0">
                <a:solidFill>
                  <a:srgbClr val="002060"/>
                </a:solidFill>
                <a:latin typeface="Calibri"/>
                <a:cs typeface="Calibri"/>
              </a:rPr>
              <a:t>a</a:t>
            </a:r>
            <a:r>
              <a:rPr sz="3596" spc="-10" dirty="0">
                <a:solidFill>
                  <a:srgbClr val="002060"/>
                </a:solidFill>
                <a:latin typeface="Calibri"/>
                <a:cs typeface="Calibri"/>
              </a:rPr>
              <a:t>l</a:t>
            </a:r>
            <a:r>
              <a:rPr sz="3596" spc="-20" dirty="0">
                <a:solidFill>
                  <a:srgbClr val="002060"/>
                </a:solidFill>
                <a:latin typeface="Calibri"/>
                <a:cs typeface="Calibri"/>
              </a:rPr>
              <a:t>i</a:t>
            </a:r>
            <a:r>
              <a:rPr sz="3596" spc="-80" dirty="0">
                <a:solidFill>
                  <a:srgbClr val="002060"/>
                </a:solidFill>
                <a:latin typeface="Calibri"/>
                <a:cs typeface="Calibri"/>
              </a:rPr>
              <a:t>z</a:t>
            </a:r>
            <a:r>
              <a:rPr sz="3596" dirty="0">
                <a:solidFill>
                  <a:srgbClr val="002060"/>
                </a:solidFill>
                <a:latin typeface="Calibri"/>
                <a:cs typeface="Calibri"/>
              </a:rPr>
              <a:t>e</a:t>
            </a:r>
            <a:r>
              <a:rPr sz="3596" spc="70" dirty="0">
                <a:solidFill>
                  <a:srgbClr val="002060"/>
                </a:solidFill>
                <a:latin typeface="Calibri"/>
                <a:cs typeface="Calibri"/>
              </a:rPr>
              <a:t> </a:t>
            </a:r>
            <a:r>
              <a:rPr sz="3596" spc="-30" dirty="0">
                <a:solidFill>
                  <a:srgbClr val="002060"/>
                </a:solidFill>
                <a:latin typeface="Calibri"/>
                <a:cs typeface="Calibri"/>
              </a:rPr>
              <a:t>d</a:t>
            </a:r>
            <a:r>
              <a:rPr sz="3596" spc="-50" dirty="0">
                <a:solidFill>
                  <a:srgbClr val="002060"/>
                </a:solidFill>
                <a:latin typeface="Calibri"/>
                <a:cs typeface="Calibri"/>
              </a:rPr>
              <a:t>a</a:t>
            </a:r>
            <a:r>
              <a:rPr sz="3596" spc="-60" dirty="0">
                <a:solidFill>
                  <a:srgbClr val="002060"/>
                </a:solidFill>
                <a:latin typeface="Calibri"/>
                <a:cs typeface="Calibri"/>
              </a:rPr>
              <a:t>t</a:t>
            </a:r>
            <a:r>
              <a:rPr sz="3596" dirty="0">
                <a:solidFill>
                  <a:srgbClr val="002060"/>
                </a:solidFill>
                <a:latin typeface="Calibri"/>
                <a:cs typeface="Calibri"/>
              </a:rPr>
              <a:t>a</a:t>
            </a:r>
            <a:r>
              <a:rPr sz="3596" spc="40" dirty="0">
                <a:solidFill>
                  <a:srgbClr val="002060"/>
                </a:solidFill>
                <a:latin typeface="Calibri"/>
                <a:cs typeface="Calibri"/>
              </a:rPr>
              <a:t> </a:t>
            </a:r>
            <a:r>
              <a:rPr sz="3596" dirty="0">
                <a:solidFill>
                  <a:srgbClr val="002060"/>
                </a:solidFill>
                <a:latin typeface="Calibri"/>
                <a:cs typeface="Calibri"/>
              </a:rPr>
              <a:t>a</a:t>
            </a:r>
            <a:r>
              <a:rPr sz="3596" spc="-20" dirty="0">
                <a:solidFill>
                  <a:srgbClr val="002060"/>
                </a:solidFill>
                <a:latin typeface="Calibri"/>
                <a:cs typeface="Calibri"/>
              </a:rPr>
              <a:t>n</a:t>
            </a:r>
            <a:r>
              <a:rPr sz="3596" dirty="0">
                <a:solidFill>
                  <a:srgbClr val="002060"/>
                </a:solidFill>
                <a:latin typeface="Calibri"/>
                <a:cs typeface="Calibri"/>
              </a:rPr>
              <a:t>d</a:t>
            </a:r>
            <a:r>
              <a:rPr sz="3596" spc="20" dirty="0">
                <a:solidFill>
                  <a:srgbClr val="002060"/>
                </a:solidFill>
                <a:latin typeface="Calibri"/>
                <a:cs typeface="Calibri"/>
              </a:rPr>
              <a:t> </a:t>
            </a:r>
            <a:r>
              <a:rPr sz="3596" spc="-30" dirty="0">
                <a:solidFill>
                  <a:srgbClr val="002060"/>
                </a:solidFill>
                <a:latin typeface="Calibri"/>
                <a:cs typeface="Calibri"/>
              </a:rPr>
              <a:t>p</a:t>
            </a:r>
            <a:r>
              <a:rPr sz="3596" spc="-60" dirty="0">
                <a:solidFill>
                  <a:srgbClr val="002060"/>
                </a:solidFill>
                <a:latin typeface="Calibri"/>
                <a:cs typeface="Calibri"/>
              </a:rPr>
              <a:t>r</a:t>
            </a:r>
            <a:r>
              <a:rPr sz="3596" spc="-20" dirty="0">
                <a:solidFill>
                  <a:srgbClr val="002060"/>
                </a:solidFill>
                <a:latin typeface="Calibri"/>
                <a:cs typeface="Calibri"/>
              </a:rPr>
              <a:t>ese</a:t>
            </a:r>
            <a:r>
              <a:rPr sz="3596" spc="-70" dirty="0">
                <a:solidFill>
                  <a:srgbClr val="002060"/>
                </a:solidFill>
                <a:latin typeface="Calibri"/>
                <a:cs typeface="Calibri"/>
              </a:rPr>
              <a:t>n</a:t>
            </a:r>
            <a:r>
              <a:rPr sz="3596" dirty="0">
                <a:solidFill>
                  <a:srgbClr val="002060"/>
                </a:solidFill>
                <a:latin typeface="Calibri"/>
                <a:cs typeface="Calibri"/>
              </a:rPr>
              <a:t>t</a:t>
            </a:r>
            <a:r>
              <a:rPr sz="3596" spc="130" dirty="0">
                <a:solidFill>
                  <a:srgbClr val="002060"/>
                </a:solidFill>
                <a:latin typeface="Calibri"/>
                <a:cs typeface="Calibri"/>
              </a:rPr>
              <a:t> </a:t>
            </a:r>
            <a:r>
              <a:rPr sz="3596" spc="-60" dirty="0">
                <a:solidFill>
                  <a:srgbClr val="002060"/>
                </a:solidFill>
                <a:latin typeface="Calibri"/>
                <a:cs typeface="Calibri"/>
              </a:rPr>
              <a:t>r</a:t>
            </a:r>
            <a:r>
              <a:rPr sz="3596" spc="-20" dirty="0">
                <a:solidFill>
                  <a:srgbClr val="002060"/>
                </a:solidFill>
                <a:latin typeface="Calibri"/>
                <a:cs typeface="Calibri"/>
              </a:rPr>
              <a:t>es</a:t>
            </a:r>
            <a:r>
              <a:rPr sz="3596" spc="-30" dirty="0">
                <a:solidFill>
                  <a:srgbClr val="002060"/>
                </a:solidFill>
                <a:latin typeface="Calibri"/>
                <a:cs typeface="Calibri"/>
              </a:rPr>
              <a:t>u</a:t>
            </a:r>
            <a:r>
              <a:rPr sz="3596" spc="-20" dirty="0">
                <a:solidFill>
                  <a:srgbClr val="002060"/>
                </a:solidFill>
                <a:latin typeface="Calibri"/>
                <a:cs typeface="Calibri"/>
              </a:rPr>
              <a:t>l</a:t>
            </a:r>
            <a:r>
              <a:rPr sz="3596" dirty="0">
                <a:solidFill>
                  <a:srgbClr val="002060"/>
                </a:solidFill>
                <a:latin typeface="Calibri"/>
                <a:cs typeface="Calibri"/>
              </a:rPr>
              <a:t>ts</a:t>
            </a:r>
            <a:r>
              <a:rPr sz="3596" spc="60" dirty="0">
                <a:solidFill>
                  <a:srgbClr val="002060"/>
                </a:solidFill>
                <a:latin typeface="Calibri"/>
                <a:cs typeface="Calibri"/>
              </a:rPr>
              <a:t> </a:t>
            </a:r>
            <a:r>
              <a:rPr sz="3596" spc="-20" dirty="0">
                <a:solidFill>
                  <a:srgbClr val="002060"/>
                </a:solidFill>
                <a:latin typeface="Calibri"/>
                <a:cs typeface="Calibri"/>
              </a:rPr>
              <a:t>i</a:t>
            </a:r>
            <a:r>
              <a:rPr sz="3596" dirty="0">
                <a:solidFill>
                  <a:srgbClr val="002060"/>
                </a:solidFill>
                <a:latin typeface="Calibri"/>
                <a:cs typeface="Calibri"/>
              </a:rPr>
              <a:t>n</a:t>
            </a:r>
            <a:r>
              <a:rPr sz="3596" spc="20" dirty="0">
                <a:solidFill>
                  <a:srgbClr val="002060"/>
                </a:solidFill>
                <a:latin typeface="Calibri"/>
                <a:cs typeface="Calibri"/>
              </a:rPr>
              <a:t> </a:t>
            </a:r>
            <a:r>
              <a:rPr sz="3596" dirty="0">
                <a:solidFill>
                  <a:srgbClr val="002060"/>
                </a:solidFill>
                <a:latin typeface="Calibri"/>
                <a:cs typeface="Calibri"/>
              </a:rPr>
              <a:t>a </a:t>
            </a:r>
            <a:r>
              <a:rPr sz="3596" spc="10" dirty="0">
                <a:solidFill>
                  <a:srgbClr val="002060"/>
                </a:solidFill>
                <a:latin typeface="Calibri"/>
                <a:cs typeface="Calibri"/>
              </a:rPr>
              <a:t>c</a:t>
            </a:r>
            <a:r>
              <a:rPr sz="3596" spc="-20" dirty="0">
                <a:solidFill>
                  <a:srgbClr val="002060"/>
                </a:solidFill>
                <a:latin typeface="Calibri"/>
                <a:cs typeface="Calibri"/>
              </a:rPr>
              <a:t>le</a:t>
            </a:r>
            <a:r>
              <a:rPr sz="3596" dirty="0">
                <a:solidFill>
                  <a:srgbClr val="002060"/>
                </a:solidFill>
                <a:latin typeface="Calibri"/>
                <a:cs typeface="Calibri"/>
              </a:rPr>
              <a:t>ar</a:t>
            </a:r>
            <a:r>
              <a:rPr sz="3596" spc="30" dirty="0">
                <a:solidFill>
                  <a:srgbClr val="002060"/>
                </a:solidFill>
                <a:latin typeface="Calibri"/>
                <a:cs typeface="Calibri"/>
              </a:rPr>
              <a:t> </a:t>
            </a:r>
            <a:r>
              <a:rPr sz="3596" dirty="0">
                <a:solidFill>
                  <a:srgbClr val="002060"/>
                </a:solidFill>
                <a:latin typeface="Calibri"/>
                <a:cs typeface="Calibri"/>
              </a:rPr>
              <a:t>a</a:t>
            </a:r>
            <a:r>
              <a:rPr sz="3596" spc="-20" dirty="0">
                <a:solidFill>
                  <a:srgbClr val="002060"/>
                </a:solidFill>
                <a:latin typeface="Calibri"/>
                <a:cs typeface="Calibri"/>
              </a:rPr>
              <a:t>n</a:t>
            </a:r>
            <a:r>
              <a:rPr sz="3596" dirty="0">
                <a:solidFill>
                  <a:srgbClr val="002060"/>
                </a:solidFill>
                <a:latin typeface="Calibri"/>
                <a:cs typeface="Calibri"/>
              </a:rPr>
              <a:t>d</a:t>
            </a:r>
            <a:r>
              <a:rPr sz="3596" spc="20" dirty="0">
                <a:solidFill>
                  <a:srgbClr val="002060"/>
                </a:solidFill>
                <a:latin typeface="Calibri"/>
                <a:cs typeface="Calibri"/>
              </a:rPr>
              <a:t> </a:t>
            </a:r>
            <a:r>
              <a:rPr sz="3596" spc="-30" dirty="0">
                <a:solidFill>
                  <a:srgbClr val="002060"/>
                </a:solidFill>
                <a:latin typeface="Calibri"/>
                <a:cs typeface="Calibri"/>
              </a:rPr>
              <a:t>und</a:t>
            </a:r>
            <a:r>
              <a:rPr sz="3596" spc="-20" dirty="0">
                <a:solidFill>
                  <a:srgbClr val="002060"/>
                </a:solidFill>
                <a:latin typeface="Calibri"/>
                <a:cs typeface="Calibri"/>
              </a:rPr>
              <a:t>e</a:t>
            </a:r>
            <a:r>
              <a:rPr sz="3596" spc="-60" dirty="0">
                <a:solidFill>
                  <a:srgbClr val="002060"/>
                </a:solidFill>
                <a:latin typeface="Calibri"/>
                <a:cs typeface="Calibri"/>
              </a:rPr>
              <a:t>r</a:t>
            </a:r>
            <a:r>
              <a:rPr sz="3596" spc="-70" dirty="0">
                <a:solidFill>
                  <a:srgbClr val="002060"/>
                </a:solidFill>
                <a:latin typeface="Calibri"/>
                <a:cs typeface="Calibri"/>
              </a:rPr>
              <a:t>s</a:t>
            </a:r>
            <a:r>
              <a:rPr sz="3596" spc="-60" dirty="0">
                <a:solidFill>
                  <a:srgbClr val="002060"/>
                </a:solidFill>
                <a:latin typeface="Calibri"/>
                <a:cs typeface="Calibri"/>
              </a:rPr>
              <a:t>t</a:t>
            </a:r>
            <a:r>
              <a:rPr sz="3596" dirty="0">
                <a:solidFill>
                  <a:srgbClr val="002060"/>
                </a:solidFill>
                <a:latin typeface="Calibri"/>
                <a:cs typeface="Calibri"/>
              </a:rPr>
              <a:t>a</a:t>
            </a:r>
            <a:r>
              <a:rPr sz="3596" spc="-20" dirty="0">
                <a:solidFill>
                  <a:srgbClr val="002060"/>
                </a:solidFill>
                <a:latin typeface="Calibri"/>
                <a:cs typeface="Calibri"/>
              </a:rPr>
              <a:t>n</a:t>
            </a:r>
            <a:r>
              <a:rPr sz="3596" spc="-30" dirty="0">
                <a:solidFill>
                  <a:srgbClr val="002060"/>
                </a:solidFill>
                <a:latin typeface="Calibri"/>
                <a:cs typeface="Calibri"/>
              </a:rPr>
              <a:t>d</a:t>
            </a:r>
            <a:r>
              <a:rPr sz="3596" dirty="0">
                <a:solidFill>
                  <a:srgbClr val="002060"/>
                </a:solidFill>
                <a:latin typeface="Calibri"/>
                <a:cs typeface="Calibri"/>
              </a:rPr>
              <a:t>a</a:t>
            </a:r>
            <a:r>
              <a:rPr sz="3596" spc="-20" dirty="0">
                <a:solidFill>
                  <a:srgbClr val="002060"/>
                </a:solidFill>
                <a:latin typeface="Calibri"/>
                <a:cs typeface="Calibri"/>
              </a:rPr>
              <a:t>bl</a:t>
            </a:r>
            <a:r>
              <a:rPr sz="3596" dirty="0">
                <a:solidFill>
                  <a:srgbClr val="002060"/>
                </a:solidFill>
                <a:latin typeface="Calibri"/>
                <a:cs typeface="Calibri"/>
              </a:rPr>
              <a:t>e ma</a:t>
            </a:r>
            <a:r>
              <a:rPr sz="3596" spc="-20" dirty="0">
                <a:solidFill>
                  <a:srgbClr val="002060"/>
                </a:solidFill>
                <a:latin typeface="Calibri"/>
                <a:cs typeface="Calibri"/>
              </a:rPr>
              <a:t>nn</a:t>
            </a:r>
            <a:r>
              <a:rPr sz="3596" spc="-40" dirty="0">
                <a:solidFill>
                  <a:srgbClr val="002060"/>
                </a:solidFill>
                <a:latin typeface="Calibri"/>
                <a:cs typeface="Calibri"/>
              </a:rPr>
              <a:t>e</a:t>
            </a:r>
            <a:r>
              <a:rPr sz="3596" spc="-419" dirty="0">
                <a:solidFill>
                  <a:srgbClr val="002060"/>
                </a:solidFill>
                <a:latin typeface="Calibri"/>
                <a:cs typeface="Calibri"/>
              </a:rPr>
              <a:t>r</a:t>
            </a:r>
            <a:r>
              <a:rPr sz="3596" dirty="0">
                <a:solidFill>
                  <a:srgbClr val="002060"/>
                </a:solidFill>
                <a:latin typeface="Calibri"/>
                <a:cs typeface="Calibri"/>
              </a:rPr>
              <a:t>.</a:t>
            </a:r>
            <a:endParaRPr lang="en-US" sz="3596" dirty="0">
              <a:solidFill>
                <a:srgbClr val="002060"/>
              </a:solidFill>
              <a:latin typeface="Calibri"/>
              <a:cs typeface="Calibri"/>
            </a:endParaRPr>
          </a:p>
          <a:p>
            <a:pPr marL="999169" marR="12684" indent="-742950">
              <a:lnSpc>
                <a:spcPct val="90100"/>
              </a:lnSpc>
              <a:spcBef>
                <a:spcPts val="210"/>
              </a:spcBef>
              <a:buClr>
                <a:srgbClr val="002060"/>
              </a:buClr>
              <a:buFont typeface="+mj-lt"/>
              <a:buAutoNum type="arabicPeriod"/>
              <a:tabLst>
                <a:tab pos="938625" algn="l"/>
              </a:tabLst>
            </a:pPr>
            <a:endParaRPr sz="3596" dirty="0">
              <a:solidFill>
                <a:srgbClr val="002060"/>
              </a:solidFill>
              <a:latin typeface="Calibri"/>
              <a:cs typeface="Calibri"/>
            </a:endParaRPr>
          </a:p>
          <a:p>
            <a:pPr marL="25368" marR="468044" algn="ctr">
              <a:spcBef>
                <a:spcPts val="2737"/>
              </a:spcBef>
            </a:pPr>
            <a:r>
              <a:rPr sz="2000" spc="-10" dirty="0">
                <a:cs typeface="Calibri"/>
              </a:rPr>
              <a:t>So</a:t>
            </a:r>
            <a:r>
              <a:rPr sz="2000" spc="-50" dirty="0">
                <a:cs typeface="Calibri"/>
              </a:rPr>
              <a:t>u</a:t>
            </a:r>
            <a:r>
              <a:rPr sz="2000" spc="-70" dirty="0">
                <a:cs typeface="Calibri"/>
              </a:rPr>
              <a:t>r</a:t>
            </a:r>
            <a:r>
              <a:rPr sz="2000" dirty="0">
                <a:cs typeface="Calibri"/>
              </a:rPr>
              <a:t>c</a:t>
            </a:r>
            <a:r>
              <a:rPr sz="2000" spc="-20" dirty="0">
                <a:cs typeface="Calibri"/>
              </a:rPr>
              <a:t>e:</a:t>
            </a:r>
            <a:r>
              <a:rPr sz="2000" spc="20" dirty="0">
                <a:cs typeface="Calibri"/>
              </a:rPr>
              <a:t> </a:t>
            </a:r>
            <a:r>
              <a:rPr sz="2000" spc="-10" dirty="0">
                <a:cs typeface="Calibri"/>
              </a:rPr>
              <a:t>A</a:t>
            </a:r>
            <a:r>
              <a:rPr sz="2000" spc="-30" dirty="0">
                <a:cs typeface="Calibri"/>
              </a:rPr>
              <a:t>li</a:t>
            </a:r>
            <a:r>
              <a:rPr sz="2000" spc="-10" dirty="0">
                <a:cs typeface="Calibri"/>
              </a:rPr>
              <a:t>,</a:t>
            </a:r>
            <a:r>
              <a:rPr sz="2000" spc="10" dirty="0">
                <a:cs typeface="Calibri"/>
              </a:rPr>
              <a:t> </a:t>
            </a:r>
            <a:r>
              <a:rPr sz="2000" spc="-20" dirty="0">
                <a:cs typeface="Calibri"/>
              </a:rPr>
              <a:t>M</a:t>
            </a:r>
            <a:r>
              <a:rPr sz="2000" spc="-10" dirty="0">
                <a:cs typeface="Calibri"/>
              </a:rPr>
              <a:t>.</a:t>
            </a:r>
            <a:r>
              <a:rPr sz="2000" spc="10" dirty="0">
                <a:cs typeface="Calibri"/>
              </a:rPr>
              <a:t> </a:t>
            </a:r>
            <a:r>
              <a:rPr sz="2000" dirty="0">
                <a:cs typeface="Calibri"/>
              </a:rPr>
              <a:t>(</a:t>
            </a:r>
            <a:r>
              <a:rPr sz="2000" spc="-40" dirty="0">
                <a:cs typeface="Calibri"/>
              </a:rPr>
              <a:t>2023</a:t>
            </a:r>
            <a:r>
              <a:rPr sz="2000" dirty="0">
                <a:cs typeface="Calibri"/>
              </a:rPr>
              <a:t>)</a:t>
            </a:r>
            <a:r>
              <a:rPr sz="2000" spc="-10" dirty="0">
                <a:cs typeface="Calibri"/>
              </a:rPr>
              <a:t>.</a:t>
            </a:r>
            <a:r>
              <a:rPr sz="2000" spc="100" dirty="0">
                <a:cs typeface="Calibri"/>
              </a:rPr>
              <a:t> </a:t>
            </a:r>
            <a:r>
              <a:rPr sz="2000" spc="-10" dirty="0">
                <a:cs typeface="Calibri"/>
              </a:rPr>
              <a:t>A</a:t>
            </a:r>
            <a:r>
              <a:rPr sz="2000" spc="-50" dirty="0">
                <a:cs typeface="Calibri"/>
              </a:rPr>
              <a:t>n</a:t>
            </a:r>
            <a:r>
              <a:rPr sz="2000" spc="-20" dirty="0">
                <a:cs typeface="Calibri"/>
              </a:rPr>
              <a:t>a</a:t>
            </a:r>
            <a:r>
              <a:rPr sz="2000" spc="-30" dirty="0">
                <a:cs typeface="Calibri"/>
              </a:rPr>
              <a:t>lyti</a:t>
            </a:r>
            <a:r>
              <a:rPr sz="2000" dirty="0">
                <a:cs typeface="Calibri"/>
              </a:rPr>
              <a:t>c</a:t>
            </a:r>
            <a:r>
              <a:rPr sz="2000" spc="-10" dirty="0">
                <a:cs typeface="Calibri"/>
              </a:rPr>
              <a:t>al</a:t>
            </a:r>
            <a:r>
              <a:rPr sz="2000" spc="110" dirty="0">
                <a:cs typeface="Calibri"/>
              </a:rPr>
              <a:t> </a:t>
            </a:r>
            <a:r>
              <a:rPr sz="2000" spc="-280" dirty="0">
                <a:cs typeface="Calibri"/>
              </a:rPr>
              <a:t>T</a:t>
            </a:r>
            <a:r>
              <a:rPr sz="2000" spc="-10" dirty="0">
                <a:cs typeface="Calibri"/>
              </a:rPr>
              <a:t>oo</a:t>
            </a:r>
            <a:r>
              <a:rPr sz="2000" spc="-30" dirty="0">
                <a:cs typeface="Calibri"/>
              </a:rPr>
              <a:t>l</a:t>
            </a:r>
            <a:r>
              <a:rPr sz="2000" spc="-20" dirty="0">
                <a:cs typeface="Calibri"/>
              </a:rPr>
              <a:t>s</a:t>
            </a:r>
            <a:r>
              <a:rPr sz="2000" spc="10" dirty="0">
                <a:cs typeface="Calibri"/>
              </a:rPr>
              <a:t> </a:t>
            </a:r>
            <a:r>
              <a:rPr sz="2000" spc="-40" dirty="0">
                <a:cs typeface="Calibri"/>
              </a:rPr>
              <a:t>U</a:t>
            </a:r>
            <a:r>
              <a:rPr sz="2000" spc="-10" dirty="0">
                <a:cs typeface="Calibri"/>
              </a:rPr>
              <a:t>s</a:t>
            </a:r>
            <a:r>
              <a:rPr sz="2000" spc="-20" dirty="0">
                <a:cs typeface="Calibri"/>
              </a:rPr>
              <a:t>ed</a:t>
            </a:r>
            <a:r>
              <a:rPr sz="2000" spc="60" dirty="0">
                <a:cs typeface="Calibri"/>
              </a:rPr>
              <a:t> </a:t>
            </a:r>
            <a:r>
              <a:rPr sz="2000" spc="-30" dirty="0">
                <a:cs typeface="Calibri"/>
              </a:rPr>
              <a:t>i</a:t>
            </a:r>
            <a:r>
              <a:rPr sz="2000" spc="-20" dirty="0">
                <a:cs typeface="Calibri"/>
              </a:rPr>
              <a:t>n</a:t>
            </a:r>
            <a:r>
              <a:rPr sz="2000" spc="10" dirty="0">
                <a:cs typeface="Calibri"/>
              </a:rPr>
              <a:t> </a:t>
            </a:r>
            <a:r>
              <a:rPr sz="2000" dirty="0">
                <a:cs typeface="Calibri"/>
              </a:rPr>
              <a:t>I</a:t>
            </a:r>
            <a:r>
              <a:rPr sz="2000" spc="-50" dirty="0">
                <a:cs typeface="Calibri"/>
              </a:rPr>
              <a:t>nf</a:t>
            </a:r>
            <a:r>
              <a:rPr sz="2000" spc="-10" dirty="0">
                <a:cs typeface="Calibri"/>
              </a:rPr>
              <a:t>o</a:t>
            </a:r>
            <a:r>
              <a:rPr sz="2000" spc="-20" dirty="0">
                <a:cs typeface="Calibri"/>
              </a:rPr>
              <a:t>r</a:t>
            </a:r>
            <a:r>
              <a:rPr sz="2000" spc="-50" dirty="0">
                <a:cs typeface="Calibri"/>
              </a:rPr>
              <a:t>m</a:t>
            </a:r>
            <a:r>
              <a:rPr sz="2000" spc="-60" dirty="0">
                <a:cs typeface="Calibri"/>
              </a:rPr>
              <a:t>a</a:t>
            </a:r>
            <a:r>
              <a:rPr sz="2000" spc="-30" dirty="0">
                <a:cs typeface="Calibri"/>
              </a:rPr>
              <a:t>ti</a:t>
            </a:r>
            <a:r>
              <a:rPr sz="2000" spc="-10" dirty="0">
                <a:cs typeface="Calibri"/>
              </a:rPr>
              <a:t>o</a:t>
            </a:r>
            <a:r>
              <a:rPr sz="2000" spc="-20" dirty="0">
                <a:cs typeface="Calibri"/>
              </a:rPr>
              <a:t>n</a:t>
            </a:r>
            <a:r>
              <a:rPr sz="2000" spc="60" dirty="0">
                <a:cs typeface="Calibri"/>
              </a:rPr>
              <a:t> </a:t>
            </a:r>
            <a:r>
              <a:rPr sz="2000" spc="-20" dirty="0">
                <a:cs typeface="Calibri"/>
              </a:rPr>
              <a:t>Ma</a:t>
            </a:r>
            <a:r>
              <a:rPr sz="2000" spc="-50" dirty="0">
                <a:cs typeface="Calibri"/>
              </a:rPr>
              <a:t>n</a:t>
            </a:r>
            <a:r>
              <a:rPr sz="2000" spc="-20" dirty="0">
                <a:cs typeface="Calibri"/>
              </a:rPr>
              <a:t>a</a:t>
            </a:r>
            <a:r>
              <a:rPr sz="2000" spc="-40" dirty="0">
                <a:cs typeface="Calibri"/>
              </a:rPr>
              <a:t>g</a:t>
            </a:r>
            <a:r>
              <a:rPr sz="2000" spc="-20" dirty="0">
                <a:cs typeface="Calibri"/>
              </a:rPr>
              <a:t>e</a:t>
            </a:r>
            <a:r>
              <a:rPr sz="2000" spc="-50" dirty="0">
                <a:cs typeface="Calibri"/>
              </a:rPr>
              <a:t>m</a:t>
            </a:r>
            <a:r>
              <a:rPr sz="2000" spc="-20" dirty="0">
                <a:cs typeface="Calibri"/>
              </a:rPr>
              <a:t>e</a:t>
            </a:r>
            <a:r>
              <a:rPr sz="2000" spc="-90" dirty="0">
                <a:cs typeface="Calibri"/>
              </a:rPr>
              <a:t>n</a:t>
            </a:r>
            <a:r>
              <a:rPr sz="2000" spc="-30" dirty="0">
                <a:cs typeface="Calibri"/>
              </a:rPr>
              <a:t>t</a:t>
            </a:r>
            <a:r>
              <a:rPr sz="2000" spc="-10" dirty="0">
                <a:cs typeface="Calibri"/>
              </a:rPr>
              <a:t>,</a:t>
            </a:r>
            <a:r>
              <a:rPr sz="2000" spc="150" dirty="0">
                <a:cs typeface="Calibri"/>
              </a:rPr>
              <a:t> </a:t>
            </a:r>
            <a:r>
              <a:rPr sz="2000" spc="-10" dirty="0">
                <a:cs typeface="Calibri"/>
              </a:rPr>
              <a:t>D</a:t>
            </a:r>
            <a:r>
              <a:rPr sz="2000" spc="-30" dirty="0">
                <a:cs typeface="Calibri"/>
              </a:rPr>
              <a:t>igi</a:t>
            </a:r>
            <a:r>
              <a:rPr sz="2000" spc="-80" dirty="0">
                <a:cs typeface="Calibri"/>
              </a:rPr>
              <a:t>t</a:t>
            </a:r>
            <a:r>
              <a:rPr sz="2000" spc="-10" dirty="0">
                <a:cs typeface="Calibri"/>
              </a:rPr>
              <a:t>al</a:t>
            </a:r>
            <a:r>
              <a:rPr sz="2000" spc="160" dirty="0">
                <a:cs typeface="Calibri"/>
              </a:rPr>
              <a:t> </a:t>
            </a:r>
            <a:r>
              <a:rPr sz="2000" spc="-10" dirty="0">
                <a:cs typeface="Calibri"/>
              </a:rPr>
              <a:t>B</a:t>
            </a:r>
            <a:r>
              <a:rPr sz="2000" spc="-50" dirty="0">
                <a:cs typeface="Calibri"/>
              </a:rPr>
              <a:t>u</a:t>
            </a:r>
            <a:r>
              <a:rPr sz="2000" spc="-10" dirty="0">
                <a:cs typeface="Calibri"/>
              </a:rPr>
              <a:t>s</a:t>
            </a:r>
            <a:r>
              <a:rPr sz="2000" spc="-30" dirty="0">
                <a:cs typeface="Calibri"/>
              </a:rPr>
              <a:t>i</a:t>
            </a:r>
            <a:r>
              <a:rPr sz="2000" spc="-50" dirty="0">
                <a:cs typeface="Calibri"/>
              </a:rPr>
              <a:t>n</a:t>
            </a:r>
            <a:r>
              <a:rPr sz="2000" spc="-20" dirty="0">
                <a:cs typeface="Calibri"/>
              </a:rPr>
              <a:t>e</a:t>
            </a:r>
            <a:r>
              <a:rPr sz="2000" spc="-10" dirty="0">
                <a:cs typeface="Calibri"/>
              </a:rPr>
              <a:t>ss,</a:t>
            </a:r>
            <a:r>
              <a:rPr sz="2000" spc="60" dirty="0">
                <a:cs typeface="Calibri"/>
              </a:rPr>
              <a:t> </a:t>
            </a:r>
            <a:r>
              <a:rPr sz="2000" dirty="0">
                <a:cs typeface="Calibri"/>
              </a:rPr>
              <a:t>I</a:t>
            </a:r>
            <a:r>
              <a:rPr sz="2000" spc="-30" dirty="0">
                <a:cs typeface="Calibri"/>
              </a:rPr>
              <a:t>C</a:t>
            </a:r>
            <a:r>
              <a:rPr sz="2000" spc="-20" dirty="0">
                <a:cs typeface="Calibri"/>
              </a:rPr>
              <a:t>T</a:t>
            </a:r>
            <a:r>
              <a:rPr sz="2000" spc="20" dirty="0">
                <a:cs typeface="Calibri"/>
              </a:rPr>
              <a:t> </a:t>
            </a:r>
            <a:r>
              <a:rPr sz="2000" spc="-20" dirty="0">
                <a:cs typeface="Calibri"/>
              </a:rPr>
              <a:t>a</a:t>
            </a:r>
            <a:r>
              <a:rPr sz="2000" spc="-50" dirty="0">
                <a:cs typeface="Calibri"/>
              </a:rPr>
              <a:t>n</a:t>
            </a:r>
            <a:r>
              <a:rPr sz="2000" spc="-20" dirty="0">
                <a:cs typeface="Calibri"/>
              </a:rPr>
              <a:t>d</a:t>
            </a:r>
            <a:r>
              <a:rPr sz="2000" spc="60" dirty="0">
                <a:cs typeface="Calibri"/>
              </a:rPr>
              <a:t> </a:t>
            </a:r>
            <a:r>
              <a:rPr sz="2000" dirty="0">
                <a:cs typeface="Calibri"/>
              </a:rPr>
              <a:t>I</a:t>
            </a:r>
            <a:r>
              <a:rPr sz="2000" spc="-50" dirty="0">
                <a:cs typeface="Calibri"/>
              </a:rPr>
              <a:t>nf</a:t>
            </a:r>
            <a:r>
              <a:rPr sz="2000" spc="-10" dirty="0">
                <a:cs typeface="Calibri"/>
              </a:rPr>
              <a:t>o</a:t>
            </a:r>
            <a:r>
              <a:rPr sz="2000" spc="-20" dirty="0">
                <a:cs typeface="Calibri"/>
              </a:rPr>
              <a:t>r</a:t>
            </a:r>
            <a:r>
              <a:rPr sz="2000" spc="-50" dirty="0">
                <a:cs typeface="Calibri"/>
              </a:rPr>
              <a:t>m</a:t>
            </a:r>
            <a:r>
              <a:rPr sz="2000" spc="-60" dirty="0">
                <a:cs typeface="Calibri"/>
              </a:rPr>
              <a:t>a</a:t>
            </a:r>
            <a:r>
              <a:rPr sz="2000" spc="-30" dirty="0">
                <a:cs typeface="Calibri"/>
              </a:rPr>
              <a:t>ti</a:t>
            </a:r>
            <a:r>
              <a:rPr sz="2000" spc="-10" dirty="0">
                <a:cs typeface="Calibri"/>
              </a:rPr>
              <a:t>o</a:t>
            </a:r>
            <a:r>
              <a:rPr sz="2000" spc="-20" dirty="0">
                <a:cs typeface="Calibri"/>
              </a:rPr>
              <a:t>n</a:t>
            </a:r>
            <a:r>
              <a:rPr sz="2000" spc="-10" dirty="0">
                <a:cs typeface="Calibri"/>
              </a:rPr>
              <a:t> S</a:t>
            </a:r>
            <a:r>
              <a:rPr sz="2000" dirty="0">
                <a:cs typeface="Calibri"/>
              </a:rPr>
              <a:t>c</a:t>
            </a:r>
            <a:r>
              <a:rPr sz="2000" spc="-30" dirty="0">
                <a:cs typeface="Calibri"/>
              </a:rPr>
              <a:t>i</a:t>
            </a:r>
            <a:r>
              <a:rPr sz="2000" spc="-20" dirty="0">
                <a:cs typeface="Calibri"/>
              </a:rPr>
              <a:t>e</a:t>
            </a:r>
            <a:r>
              <a:rPr sz="2000" spc="-40" dirty="0">
                <a:cs typeface="Calibri"/>
              </a:rPr>
              <a:t>n</a:t>
            </a:r>
            <a:r>
              <a:rPr sz="2000" dirty="0">
                <a:cs typeface="Calibri"/>
              </a:rPr>
              <a:t>c</a:t>
            </a:r>
            <a:r>
              <a:rPr sz="2000" spc="-20" dirty="0">
                <a:cs typeface="Calibri"/>
              </a:rPr>
              <a:t>e.</a:t>
            </a:r>
            <a:r>
              <a:rPr sz="2000" spc="10" dirty="0">
                <a:cs typeface="Calibri"/>
              </a:rPr>
              <a:t> </a:t>
            </a:r>
            <a:r>
              <a:rPr sz="2000" dirty="0">
                <a:cs typeface="Calibri"/>
              </a:rPr>
              <a:t>I</a:t>
            </a:r>
            <a:r>
              <a:rPr sz="2000" spc="-20" dirty="0">
                <a:cs typeface="Calibri"/>
              </a:rPr>
              <a:t>n</a:t>
            </a:r>
            <a:r>
              <a:rPr sz="2000" spc="-30" dirty="0">
                <a:cs typeface="Calibri"/>
              </a:rPr>
              <a:t> </a:t>
            </a:r>
            <a:r>
              <a:rPr sz="2000" dirty="0">
                <a:cs typeface="Calibri"/>
              </a:rPr>
              <a:t>I</a:t>
            </a:r>
            <a:r>
              <a:rPr sz="2000" spc="-50" dirty="0">
                <a:cs typeface="Calibri"/>
              </a:rPr>
              <a:t>nf</a:t>
            </a:r>
            <a:r>
              <a:rPr sz="2000" spc="-10" dirty="0">
                <a:cs typeface="Calibri"/>
              </a:rPr>
              <a:t>o</a:t>
            </a:r>
            <a:r>
              <a:rPr sz="2000" spc="-20" dirty="0">
                <a:cs typeface="Calibri"/>
              </a:rPr>
              <a:t>r</a:t>
            </a:r>
            <a:r>
              <a:rPr sz="2000" spc="-50" dirty="0">
                <a:cs typeface="Calibri"/>
              </a:rPr>
              <a:t>m</a:t>
            </a:r>
            <a:r>
              <a:rPr sz="2000" spc="-60" dirty="0">
                <a:cs typeface="Calibri"/>
              </a:rPr>
              <a:t>a</a:t>
            </a:r>
            <a:r>
              <a:rPr sz="2000" spc="-30" dirty="0">
                <a:cs typeface="Calibri"/>
              </a:rPr>
              <a:t>ti</a:t>
            </a:r>
            <a:r>
              <a:rPr sz="2000" spc="-10" dirty="0">
                <a:cs typeface="Calibri"/>
              </a:rPr>
              <a:t>o</a:t>
            </a:r>
            <a:r>
              <a:rPr sz="2000" spc="-20" dirty="0">
                <a:cs typeface="Calibri"/>
              </a:rPr>
              <a:t>n</a:t>
            </a:r>
            <a:r>
              <a:rPr sz="2000" spc="60" dirty="0">
                <a:cs typeface="Calibri"/>
              </a:rPr>
              <a:t> </a:t>
            </a:r>
            <a:r>
              <a:rPr sz="2000" spc="-60" dirty="0">
                <a:cs typeface="Calibri"/>
              </a:rPr>
              <a:t>S</a:t>
            </a:r>
            <a:r>
              <a:rPr sz="2000" spc="-90" dirty="0">
                <a:cs typeface="Calibri"/>
              </a:rPr>
              <a:t>y</a:t>
            </a:r>
            <a:r>
              <a:rPr sz="2000" spc="-60" dirty="0">
                <a:cs typeface="Calibri"/>
              </a:rPr>
              <a:t>s</a:t>
            </a:r>
            <a:r>
              <a:rPr sz="2000" spc="-80" dirty="0">
                <a:cs typeface="Calibri"/>
              </a:rPr>
              <a:t>t</a:t>
            </a:r>
            <a:r>
              <a:rPr sz="2000" spc="-20" dirty="0">
                <a:cs typeface="Calibri"/>
              </a:rPr>
              <a:t>e</a:t>
            </a:r>
            <a:r>
              <a:rPr sz="2000" spc="-50" dirty="0">
                <a:cs typeface="Calibri"/>
              </a:rPr>
              <a:t>m</a:t>
            </a:r>
            <a:r>
              <a:rPr sz="2000" spc="-20" dirty="0">
                <a:cs typeface="Calibri"/>
              </a:rPr>
              <a:t>s</a:t>
            </a:r>
            <a:r>
              <a:rPr sz="2000" spc="140" dirty="0">
                <a:cs typeface="Calibri"/>
              </a:rPr>
              <a:t> </a:t>
            </a:r>
            <a:r>
              <a:rPr sz="2000" spc="-50" dirty="0">
                <a:cs typeface="Calibri"/>
              </a:rPr>
              <a:t>R</a:t>
            </a:r>
            <a:r>
              <a:rPr sz="2000" spc="-20" dirty="0">
                <a:cs typeface="Calibri"/>
              </a:rPr>
              <a:t>e</a:t>
            </a:r>
            <a:r>
              <a:rPr sz="2000" spc="-10" dirty="0">
                <a:cs typeface="Calibri"/>
              </a:rPr>
              <a:t>s</a:t>
            </a:r>
            <a:r>
              <a:rPr sz="2000" spc="-20" dirty="0">
                <a:cs typeface="Calibri"/>
              </a:rPr>
              <a:t>e</a:t>
            </a:r>
            <a:r>
              <a:rPr sz="2000" spc="-10" dirty="0">
                <a:cs typeface="Calibri"/>
              </a:rPr>
              <a:t>a</a:t>
            </a:r>
            <a:r>
              <a:rPr sz="2000" spc="-70" dirty="0">
                <a:cs typeface="Calibri"/>
              </a:rPr>
              <a:t>r</a:t>
            </a:r>
            <a:r>
              <a:rPr sz="2000" dirty="0">
                <a:cs typeface="Calibri"/>
              </a:rPr>
              <a:t>c</a:t>
            </a:r>
            <a:r>
              <a:rPr sz="2000" spc="-50" dirty="0">
                <a:cs typeface="Calibri"/>
              </a:rPr>
              <a:t>h</a:t>
            </a:r>
            <a:r>
              <a:rPr sz="2000" spc="-10" dirty="0">
                <a:cs typeface="Calibri"/>
              </a:rPr>
              <a:t>:</a:t>
            </a:r>
            <a:r>
              <a:rPr sz="2000" spc="50" dirty="0">
                <a:cs typeface="Calibri"/>
              </a:rPr>
              <a:t> </a:t>
            </a:r>
            <a:r>
              <a:rPr sz="2000" spc="-60" dirty="0">
                <a:cs typeface="Calibri"/>
              </a:rPr>
              <a:t>F</a:t>
            </a:r>
            <a:r>
              <a:rPr sz="2000" spc="-10" dirty="0">
                <a:cs typeface="Calibri"/>
              </a:rPr>
              <a:t>o</a:t>
            </a:r>
            <a:r>
              <a:rPr sz="2000" spc="-50" dirty="0">
                <a:cs typeface="Calibri"/>
              </a:rPr>
              <a:t>und</a:t>
            </a:r>
            <a:r>
              <a:rPr sz="2000" spc="-60" dirty="0">
                <a:cs typeface="Calibri"/>
              </a:rPr>
              <a:t>a</a:t>
            </a:r>
            <a:r>
              <a:rPr sz="2000" spc="-30" dirty="0">
                <a:cs typeface="Calibri"/>
              </a:rPr>
              <a:t>ti</a:t>
            </a:r>
            <a:r>
              <a:rPr sz="2000" spc="-10" dirty="0">
                <a:cs typeface="Calibri"/>
              </a:rPr>
              <a:t>o</a:t>
            </a:r>
            <a:r>
              <a:rPr sz="2000" spc="-50" dirty="0">
                <a:cs typeface="Calibri"/>
              </a:rPr>
              <a:t>n</a:t>
            </a:r>
            <a:r>
              <a:rPr sz="2000" spc="-10" dirty="0">
                <a:cs typeface="Calibri"/>
              </a:rPr>
              <a:t>s,</a:t>
            </a:r>
            <a:r>
              <a:rPr sz="2000" spc="150" dirty="0">
                <a:cs typeface="Calibri"/>
              </a:rPr>
              <a:t> </a:t>
            </a:r>
            <a:r>
              <a:rPr sz="2000" spc="-10" dirty="0">
                <a:cs typeface="Calibri"/>
              </a:rPr>
              <a:t>D</a:t>
            </a:r>
            <a:r>
              <a:rPr sz="2000" spc="-20" dirty="0">
                <a:cs typeface="Calibri"/>
              </a:rPr>
              <a:t>e</a:t>
            </a:r>
            <a:r>
              <a:rPr sz="2000" spc="-10" dirty="0">
                <a:cs typeface="Calibri"/>
              </a:rPr>
              <a:t>s</a:t>
            </a:r>
            <a:r>
              <a:rPr sz="2000" spc="-30" dirty="0">
                <a:cs typeface="Calibri"/>
              </a:rPr>
              <a:t>ig</a:t>
            </a:r>
            <a:r>
              <a:rPr sz="2000" spc="-20" dirty="0">
                <a:cs typeface="Calibri"/>
              </a:rPr>
              <a:t>n</a:t>
            </a:r>
            <a:r>
              <a:rPr sz="2000" spc="60" dirty="0">
                <a:cs typeface="Calibri"/>
              </a:rPr>
              <a:t> </a:t>
            </a:r>
            <a:r>
              <a:rPr sz="2000" spc="-20" dirty="0">
                <a:cs typeface="Calibri"/>
              </a:rPr>
              <a:t>a</a:t>
            </a:r>
            <a:r>
              <a:rPr sz="2000" spc="-50" dirty="0">
                <a:cs typeface="Calibri"/>
              </a:rPr>
              <a:t>n</a:t>
            </a:r>
            <a:r>
              <a:rPr sz="2000" spc="-20" dirty="0">
                <a:cs typeface="Calibri"/>
              </a:rPr>
              <a:t>d</a:t>
            </a:r>
            <a:r>
              <a:rPr sz="2000" spc="60" dirty="0">
                <a:cs typeface="Calibri"/>
              </a:rPr>
              <a:t> </a:t>
            </a:r>
            <a:r>
              <a:rPr sz="2000" spc="-40" dirty="0">
                <a:cs typeface="Calibri"/>
              </a:rPr>
              <a:t>T</a:t>
            </a:r>
            <a:r>
              <a:rPr sz="2000" spc="-50" dirty="0">
                <a:cs typeface="Calibri"/>
              </a:rPr>
              <a:t>h</a:t>
            </a:r>
            <a:r>
              <a:rPr sz="2000" spc="-20" dirty="0">
                <a:cs typeface="Calibri"/>
              </a:rPr>
              <a:t>e</a:t>
            </a:r>
            <a:r>
              <a:rPr sz="2000" dirty="0">
                <a:cs typeface="Calibri"/>
              </a:rPr>
              <a:t>o</a:t>
            </a:r>
            <a:r>
              <a:rPr sz="2000" spc="-20" dirty="0">
                <a:cs typeface="Calibri"/>
              </a:rPr>
              <a:t>ry</a:t>
            </a:r>
            <a:r>
              <a:rPr sz="2000" spc="70" dirty="0">
                <a:cs typeface="Calibri"/>
              </a:rPr>
              <a:t> </a:t>
            </a:r>
            <a:r>
              <a:rPr sz="2000" dirty="0">
                <a:cs typeface="Calibri"/>
              </a:rPr>
              <a:t>(</a:t>
            </a:r>
            <a:r>
              <a:rPr sz="2000" spc="-50" dirty="0">
                <a:cs typeface="Calibri"/>
              </a:rPr>
              <a:t>pp</a:t>
            </a:r>
            <a:r>
              <a:rPr sz="2000" spc="-10" dirty="0">
                <a:cs typeface="Calibri"/>
              </a:rPr>
              <a:t>.</a:t>
            </a:r>
            <a:r>
              <a:rPr sz="2000" spc="50" dirty="0">
                <a:cs typeface="Calibri"/>
              </a:rPr>
              <a:t> </a:t>
            </a:r>
            <a:r>
              <a:rPr sz="2000" spc="-40" dirty="0">
                <a:cs typeface="Calibri"/>
              </a:rPr>
              <a:t>17</a:t>
            </a:r>
            <a:r>
              <a:rPr sz="2000" spc="60" dirty="0">
                <a:cs typeface="Calibri"/>
              </a:rPr>
              <a:t>3</a:t>
            </a:r>
            <a:r>
              <a:rPr sz="2000" dirty="0">
                <a:cs typeface="Calibri"/>
              </a:rPr>
              <a:t>-</a:t>
            </a:r>
            <a:r>
              <a:rPr sz="2000" spc="-40" dirty="0">
                <a:cs typeface="Calibri"/>
              </a:rPr>
              <a:t>185</a:t>
            </a:r>
            <a:r>
              <a:rPr sz="2000" dirty="0">
                <a:cs typeface="Calibri"/>
              </a:rPr>
              <a:t>)</a:t>
            </a:r>
            <a:r>
              <a:rPr sz="2000" spc="-10" dirty="0">
                <a:cs typeface="Calibri"/>
              </a:rPr>
              <a:t>.</a:t>
            </a:r>
            <a:r>
              <a:rPr sz="2000" spc="150" dirty="0">
                <a:cs typeface="Calibri"/>
              </a:rPr>
              <a:t> </a:t>
            </a:r>
            <a:r>
              <a:rPr sz="2000" spc="-20" dirty="0">
                <a:cs typeface="Calibri"/>
              </a:rPr>
              <a:t>C</a:t>
            </a:r>
            <a:r>
              <a:rPr sz="2000" spc="-40" dirty="0">
                <a:cs typeface="Calibri"/>
              </a:rPr>
              <a:t>h</a:t>
            </a:r>
            <a:r>
              <a:rPr sz="2000" spc="-10" dirty="0">
                <a:cs typeface="Calibri"/>
              </a:rPr>
              <a:t>a</a:t>
            </a:r>
            <a:r>
              <a:rPr sz="2000" spc="-50" dirty="0">
                <a:cs typeface="Calibri"/>
              </a:rPr>
              <a:t>m</a:t>
            </a:r>
            <a:r>
              <a:rPr sz="2000" spc="-10" dirty="0">
                <a:cs typeface="Calibri"/>
              </a:rPr>
              <a:t>:</a:t>
            </a:r>
            <a:r>
              <a:rPr sz="2000" spc="60" dirty="0">
                <a:cs typeface="Calibri"/>
              </a:rPr>
              <a:t> </a:t>
            </a:r>
            <a:r>
              <a:rPr sz="2000" spc="-10" dirty="0">
                <a:cs typeface="Calibri"/>
              </a:rPr>
              <a:t>S</a:t>
            </a:r>
            <a:r>
              <a:rPr sz="2000" spc="-40" dirty="0">
                <a:cs typeface="Calibri"/>
              </a:rPr>
              <a:t>p</a:t>
            </a:r>
            <a:r>
              <a:rPr sz="2000" spc="-10" dirty="0">
                <a:cs typeface="Calibri"/>
              </a:rPr>
              <a:t>r</a:t>
            </a:r>
            <a:r>
              <a:rPr sz="2000" spc="-40" dirty="0">
                <a:cs typeface="Calibri"/>
              </a:rPr>
              <a:t>ing</a:t>
            </a:r>
            <a:r>
              <a:rPr sz="2000" spc="-20" dirty="0">
                <a:cs typeface="Calibri"/>
              </a:rPr>
              <a:t>er</a:t>
            </a:r>
            <a:r>
              <a:rPr lang="en-US" sz="2000" spc="-20" dirty="0">
                <a:cs typeface="Calibri"/>
              </a:rPr>
              <a:t> </a:t>
            </a:r>
            <a:r>
              <a:rPr lang="en-US" sz="2000" dirty="0">
                <a:cs typeface="Calibri"/>
              </a:rPr>
              <a:t>I</a:t>
            </a:r>
            <a:r>
              <a:rPr lang="en-US" sz="2000" spc="-100" dirty="0">
                <a:cs typeface="Calibri"/>
              </a:rPr>
              <a:t>n</a:t>
            </a:r>
            <a:r>
              <a:rPr lang="en-US" sz="2000" spc="-80" dirty="0">
                <a:cs typeface="Calibri"/>
              </a:rPr>
              <a:t>t</a:t>
            </a:r>
            <a:r>
              <a:rPr lang="en-US" sz="2000" spc="-20" dirty="0">
                <a:cs typeface="Calibri"/>
              </a:rPr>
              <a:t>er</a:t>
            </a:r>
            <a:r>
              <a:rPr lang="en-US" sz="2000" spc="-50" dirty="0">
                <a:cs typeface="Calibri"/>
              </a:rPr>
              <a:t>n</a:t>
            </a:r>
            <a:r>
              <a:rPr lang="en-US" sz="2000" spc="-60" dirty="0">
                <a:cs typeface="Calibri"/>
              </a:rPr>
              <a:t>a</a:t>
            </a:r>
            <a:r>
              <a:rPr lang="en-US" sz="2000" spc="-40" dirty="0">
                <a:cs typeface="Calibri"/>
              </a:rPr>
              <a:t>t</a:t>
            </a:r>
            <a:r>
              <a:rPr lang="en-US" sz="2000" spc="-30" dirty="0">
                <a:cs typeface="Calibri"/>
              </a:rPr>
              <a:t>i</a:t>
            </a:r>
            <a:r>
              <a:rPr lang="en-US" sz="2000" spc="40" dirty="0">
                <a:cs typeface="Calibri"/>
              </a:rPr>
              <a:t>o</a:t>
            </a:r>
            <a:r>
              <a:rPr lang="en-US" sz="2000" spc="-50" dirty="0">
                <a:cs typeface="Calibri"/>
              </a:rPr>
              <a:t>n</a:t>
            </a:r>
            <a:r>
              <a:rPr lang="en-US" sz="2000" spc="-10" dirty="0">
                <a:cs typeface="Calibri"/>
              </a:rPr>
              <a:t>al</a:t>
            </a:r>
            <a:r>
              <a:rPr lang="en-US" sz="2000" spc="220" dirty="0">
                <a:cs typeface="Calibri"/>
              </a:rPr>
              <a:t> </a:t>
            </a:r>
            <a:r>
              <a:rPr lang="en-US" sz="2000" spc="-20" dirty="0">
                <a:cs typeface="Calibri"/>
              </a:rPr>
              <a:t>P</a:t>
            </a:r>
            <a:r>
              <a:rPr lang="en-US" sz="2000" spc="-50" dirty="0">
                <a:cs typeface="Calibri"/>
              </a:rPr>
              <a:t>ub</a:t>
            </a:r>
            <a:r>
              <a:rPr lang="en-US" sz="2000" spc="-30" dirty="0">
                <a:cs typeface="Calibri"/>
              </a:rPr>
              <a:t>li</a:t>
            </a:r>
            <a:r>
              <a:rPr lang="en-US" sz="2000" spc="-10" dirty="0">
                <a:cs typeface="Calibri"/>
              </a:rPr>
              <a:t>s</a:t>
            </a:r>
            <a:r>
              <a:rPr lang="en-US" sz="2000" spc="-50" dirty="0">
                <a:cs typeface="Calibri"/>
              </a:rPr>
              <a:t>h</a:t>
            </a:r>
            <a:r>
              <a:rPr lang="en-US" sz="2000" spc="-30" dirty="0">
                <a:cs typeface="Calibri"/>
              </a:rPr>
              <a:t>i</a:t>
            </a:r>
            <a:r>
              <a:rPr lang="en-US" sz="2000" spc="-50" dirty="0">
                <a:cs typeface="Calibri"/>
              </a:rPr>
              <a:t>n</a:t>
            </a:r>
            <a:r>
              <a:rPr lang="en-US" sz="2000" spc="-20" dirty="0">
                <a:cs typeface="Calibri"/>
              </a:rPr>
              <a:t>g</a:t>
            </a:r>
            <a:r>
              <a:rPr lang="en-US" sz="2400" dirty="0">
                <a:cs typeface="Calibri"/>
              </a:rPr>
              <a:t>.</a:t>
            </a:r>
          </a:p>
          <a:p>
            <a:pPr marL="25368" marR="468044">
              <a:spcBef>
                <a:spcPts val="2737"/>
              </a:spcBef>
            </a:pPr>
            <a:endParaRPr sz="2797" dirty="0">
              <a:latin typeface="Calibri"/>
              <a:cs typeface="Calibri"/>
            </a:endParaRPr>
          </a:p>
        </p:txBody>
      </p:sp>
      <p:sp>
        <p:nvSpPr>
          <p:cNvPr id="8" name="Title 7">
            <a:extLst>
              <a:ext uri="{FF2B5EF4-FFF2-40B4-BE49-F238E27FC236}">
                <a16:creationId xmlns:a16="http://schemas.microsoft.com/office/drawing/2014/main" id="{3072ED1B-F376-7DB0-DF73-94AF5AB319AC}"/>
              </a:ext>
            </a:extLst>
          </p:cNvPr>
          <p:cNvSpPr>
            <a:spLocks noGrp="1"/>
          </p:cNvSpPr>
          <p:nvPr>
            <p:ph type="title"/>
          </p:nvPr>
        </p:nvSpPr>
        <p:spPr/>
        <p:txBody>
          <a:bodyPr/>
          <a:lstStyle/>
          <a:p>
            <a:r>
              <a:rPr lang="en-US" dirty="0"/>
              <a:t>ICT tools for statistical analysis</a:t>
            </a:r>
            <a:br>
              <a:rPr lang="en-US" dirty="0"/>
            </a:br>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7816283" y="9779322"/>
            <a:ext cx="219439" cy="276679"/>
          </a:xfrm>
          <a:prstGeom prst="rect">
            <a:avLst/>
          </a:prstGeom>
        </p:spPr>
        <p:txBody>
          <a:bodyPr vert="horz" wrap="square" lIns="0" tIns="0" rIns="0" bIns="0" rtlCol="0">
            <a:spAutoFit/>
          </a:bodyPr>
          <a:lstStyle/>
          <a:p>
            <a:pPr marL="50737"/>
            <a:fld id="{81D60167-4931-47E6-BA6A-407CBD079E47}" type="slidenum">
              <a:rPr sz="1798" dirty="0">
                <a:solidFill>
                  <a:srgbClr val="FFFFFF"/>
                </a:solidFill>
                <a:latin typeface="Calibri"/>
                <a:cs typeface="Calibri"/>
              </a:rPr>
              <a:pPr marL="50737"/>
              <a:t>11</a:t>
            </a:fld>
            <a:endParaRPr sz="1798">
              <a:latin typeface="Calibri"/>
              <a:cs typeface="Calibri"/>
            </a:endParaRPr>
          </a:p>
        </p:txBody>
      </p:sp>
      <p:sp>
        <p:nvSpPr>
          <p:cNvPr id="7" name="Title 6">
            <a:extLst>
              <a:ext uri="{FF2B5EF4-FFF2-40B4-BE49-F238E27FC236}">
                <a16:creationId xmlns:a16="http://schemas.microsoft.com/office/drawing/2014/main" id="{14536303-7BD0-6880-147A-83F92ACB1DE7}"/>
              </a:ext>
            </a:extLst>
          </p:cNvPr>
          <p:cNvSpPr>
            <a:spLocks noGrp="1"/>
          </p:cNvSpPr>
          <p:nvPr>
            <p:ph type="title"/>
          </p:nvPr>
        </p:nvSpPr>
        <p:spPr/>
        <p:txBody>
          <a:bodyPr/>
          <a:lstStyle/>
          <a:p>
            <a:r>
              <a:rPr lang="en-US" dirty="0"/>
              <a:t>ICT tools for data collection</a:t>
            </a:r>
            <a:br>
              <a:rPr lang="en-US" dirty="0"/>
            </a:br>
            <a:endParaRPr lang="el-GR" dirty="0"/>
          </a:p>
        </p:txBody>
      </p:sp>
      <p:sp>
        <p:nvSpPr>
          <p:cNvPr id="8" name="Content Placeholder 7">
            <a:extLst>
              <a:ext uri="{FF2B5EF4-FFF2-40B4-BE49-F238E27FC236}">
                <a16:creationId xmlns:a16="http://schemas.microsoft.com/office/drawing/2014/main" id="{DBDF600F-EDCF-EE3B-5D2A-6B387229BE2C}"/>
              </a:ext>
            </a:extLst>
          </p:cNvPr>
          <p:cNvSpPr>
            <a:spLocks noGrp="1"/>
          </p:cNvSpPr>
          <p:nvPr>
            <p:ph sz="half" idx="1"/>
          </p:nvPr>
        </p:nvSpPr>
        <p:spPr>
          <a:xfrm>
            <a:off x="1635943" y="2019300"/>
            <a:ext cx="15016113" cy="6722773"/>
          </a:xfrm>
        </p:spPr>
        <p:txBody>
          <a:bodyPr/>
          <a:lstStyle/>
          <a:p>
            <a:pPr marL="514350" indent="-514350">
              <a:buFont typeface="+mj-lt"/>
              <a:buAutoNum type="arabicPeriod"/>
            </a:pPr>
            <a:r>
              <a:rPr lang="en-US" b="1" dirty="0">
                <a:solidFill>
                  <a:srgbClr val="002060"/>
                </a:solidFill>
              </a:rPr>
              <a:t>Quantitative and Qualitative Tools</a:t>
            </a:r>
            <a:r>
              <a:rPr lang="en-US" dirty="0">
                <a:solidFill>
                  <a:srgbClr val="002060"/>
                </a:solidFill>
              </a:rPr>
              <a:t>: </a:t>
            </a:r>
            <a:r>
              <a:rPr lang="en-US" dirty="0" err="1">
                <a:solidFill>
                  <a:srgbClr val="002060"/>
                </a:solidFill>
              </a:rPr>
              <a:t>GoSpotCheck</a:t>
            </a:r>
            <a:r>
              <a:rPr lang="en-US" dirty="0">
                <a:solidFill>
                  <a:srgbClr val="002060"/>
                </a:solidFill>
              </a:rPr>
              <a:t> for real-time information and instant analysis, </a:t>
            </a:r>
            <a:r>
              <a:rPr lang="en-US" dirty="0" err="1">
                <a:solidFill>
                  <a:srgbClr val="002060"/>
                </a:solidFill>
              </a:rPr>
              <a:t>QuickTapSurvey</a:t>
            </a:r>
            <a:r>
              <a:rPr lang="en-US" dirty="0">
                <a:solidFill>
                  <a:srgbClr val="002060"/>
                </a:solidFill>
              </a:rPr>
              <a:t> for creating surveys and data gathering campaigns.</a:t>
            </a:r>
          </a:p>
          <a:p>
            <a:pPr marL="514350" indent="-514350">
              <a:buFont typeface="+mj-lt"/>
              <a:buAutoNum type="arabicPeriod"/>
            </a:pPr>
            <a:r>
              <a:rPr lang="en-US" b="1" dirty="0">
                <a:solidFill>
                  <a:srgbClr val="002060"/>
                </a:solidFill>
              </a:rPr>
              <a:t>Survey Tools</a:t>
            </a:r>
            <a:r>
              <a:rPr lang="en-US" dirty="0">
                <a:solidFill>
                  <a:srgbClr val="002060"/>
                </a:solidFill>
              </a:rPr>
              <a:t>: Online tools for electronically collecting responses from a target audience.</a:t>
            </a:r>
          </a:p>
          <a:p>
            <a:pPr marL="514350" indent="-514350">
              <a:buFont typeface="+mj-lt"/>
              <a:buAutoNum type="arabicPeriod"/>
            </a:pPr>
            <a:r>
              <a:rPr lang="en-US" b="1" dirty="0">
                <a:solidFill>
                  <a:srgbClr val="002060"/>
                </a:solidFill>
              </a:rPr>
              <a:t>Questionnaire Tools</a:t>
            </a:r>
            <a:r>
              <a:rPr lang="en-US" dirty="0">
                <a:solidFill>
                  <a:srgbClr val="002060"/>
                </a:solidFill>
              </a:rPr>
              <a:t>: PISA Questionnaire Platform for designing and delivering questionnaires, and ICT Familiarity Questionnaire for PISA 2018 for gathering information about students’ familiarity with ICT.</a:t>
            </a:r>
          </a:p>
          <a:p>
            <a:pPr marL="514350" indent="-514350">
              <a:buFont typeface="+mj-lt"/>
              <a:buAutoNum type="arabicPeriod"/>
            </a:pPr>
            <a:r>
              <a:rPr lang="en-US" b="1" dirty="0">
                <a:solidFill>
                  <a:srgbClr val="002060"/>
                </a:solidFill>
              </a:rPr>
              <a:t>Case Study Tools</a:t>
            </a:r>
            <a:r>
              <a:rPr lang="en-US" dirty="0">
                <a:solidFill>
                  <a:srgbClr val="002060"/>
                </a:solidFill>
              </a:rPr>
              <a:t>: Case Studies on Open Innovation in ICT for innovative ICT and ICT-enabled companies.</a:t>
            </a:r>
          </a:p>
          <a:p>
            <a:endParaRPr lang="en-US" dirty="0"/>
          </a:p>
          <a:p>
            <a:pPr marL="0" indent="0" algn="ctr">
              <a:buNone/>
            </a:pPr>
            <a:r>
              <a:rPr lang="en-US" sz="2000" dirty="0"/>
              <a:t>Source:  1) https://teaching.cornell.edu/learning-technologies/assessment-tools/survey-tools</a:t>
            </a:r>
          </a:p>
          <a:p>
            <a:pPr marL="0" indent="0" algn="ctr">
              <a:buNone/>
            </a:pPr>
            <a:r>
              <a:rPr lang="en-US" sz="2000" dirty="0"/>
              <a:t>2) https://www.oecd.org/pisa/data/pisa2018technicalreport/PISA2018%20TecReport-Ch-17-BQ-Design.pdf</a:t>
            </a:r>
          </a:p>
          <a:p>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7816283" y="9779322"/>
            <a:ext cx="219439" cy="276679"/>
          </a:xfrm>
          <a:prstGeom prst="rect">
            <a:avLst/>
          </a:prstGeom>
        </p:spPr>
        <p:txBody>
          <a:bodyPr vert="horz" wrap="square" lIns="0" tIns="0" rIns="0" bIns="0" rtlCol="0">
            <a:spAutoFit/>
          </a:bodyPr>
          <a:lstStyle/>
          <a:p>
            <a:pPr marL="50737"/>
            <a:fld id="{81D60167-4931-47E6-BA6A-407CBD079E47}" type="slidenum">
              <a:rPr sz="1798" dirty="0">
                <a:solidFill>
                  <a:srgbClr val="FFFFFF"/>
                </a:solidFill>
                <a:latin typeface="Calibri"/>
                <a:cs typeface="Calibri"/>
              </a:rPr>
              <a:pPr marL="50737"/>
              <a:t>12</a:t>
            </a:fld>
            <a:endParaRPr sz="1798">
              <a:latin typeface="Calibri"/>
              <a:cs typeface="Calibri"/>
            </a:endParaRPr>
          </a:p>
        </p:txBody>
      </p:sp>
      <p:sp>
        <p:nvSpPr>
          <p:cNvPr id="6" name="object 6"/>
          <p:cNvSpPr txBox="1"/>
          <p:nvPr/>
        </p:nvSpPr>
        <p:spPr>
          <a:xfrm>
            <a:off x="3581400" y="8649102"/>
            <a:ext cx="13268730" cy="615553"/>
          </a:xfrm>
          <a:prstGeom prst="rect">
            <a:avLst/>
          </a:prstGeom>
        </p:spPr>
        <p:txBody>
          <a:bodyPr vert="horz" wrap="square" lIns="0" tIns="0" rIns="0" bIns="0" rtlCol="0">
            <a:spAutoFit/>
          </a:bodyPr>
          <a:lstStyle/>
          <a:p>
            <a:pPr marL="25368"/>
            <a:r>
              <a:rPr sz="2000" spc="-10" dirty="0">
                <a:latin typeface="Calibri"/>
                <a:cs typeface="Calibri"/>
              </a:rPr>
              <a:t>So</a:t>
            </a:r>
            <a:r>
              <a:rPr sz="2000" spc="-50" dirty="0">
                <a:latin typeface="Calibri"/>
                <a:cs typeface="Calibri"/>
              </a:rPr>
              <a:t>u</a:t>
            </a:r>
            <a:r>
              <a:rPr sz="2000" spc="-70" dirty="0">
                <a:latin typeface="Calibri"/>
                <a:cs typeface="Calibri"/>
              </a:rPr>
              <a:t>r</a:t>
            </a:r>
            <a:r>
              <a:rPr sz="2000" dirty="0">
                <a:latin typeface="Calibri"/>
                <a:cs typeface="Calibri"/>
              </a:rPr>
              <a:t>c</a:t>
            </a:r>
            <a:r>
              <a:rPr sz="2000" spc="-20" dirty="0">
                <a:latin typeface="Calibri"/>
                <a:cs typeface="Calibri"/>
              </a:rPr>
              <a:t>e:</a:t>
            </a:r>
            <a:r>
              <a:rPr sz="2000" dirty="0">
                <a:latin typeface="Calibri"/>
                <a:cs typeface="Calibri"/>
              </a:rPr>
              <a:t>  </a:t>
            </a:r>
            <a:r>
              <a:rPr sz="2000" spc="-40" dirty="0">
                <a:latin typeface="Calibri"/>
                <a:cs typeface="Calibri"/>
              </a:rPr>
              <a:t>1</a:t>
            </a:r>
            <a:r>
              <a:rPr sz="2000" spc="-10" dirty="0">
                <a:latin typeface="Calibri"/>
                <a:cs typeface="Calibri"/>
              </a:rPr>
              <a:t>)</a:t>
            </a:r>
            <a:r>
              <a:rPr sz="2000" spc="20" dirty="0">
                <a:latin typeface="Calibri"/>
                <a:cs typeface="Calibri"/>
              </a:rPr>
              <a:t> </a:t>
            </a:r>
            <a:r>
              <a:rPr sz="2000" u="heavy" spc="-90" dirty="0">
                <a:solidFill>
                  <a:srgbClr val="2997E2"/>
                </a:solidFill>
                <a:latin typeface="Calibri"/>
                <a:cs typeface="Calibri"/>
                <a:hlinkClick r:id="rId2"/>
              </a:rPr>
              <a:t>ht</a:t>
            </a:r>
            <a:r>
              <a:rPr sz="2000" u="heavy" spc="-40" dirty="0">
                <a:solidFill>
                  <a:srgbClr val="2997E2"/>
                </a:solidFill>
                <a:latin typeface="Calibri"/>
                <a:cs typeface="Calibri"/>
                <a:hlinkClick r:id="rId2"/>
              </a:rPr>
              <a:t>tp</a:t>
            </a:r>
            <a:r>
              <a:rPr sz="2000" u="heavy" spc="-10" dirty="0">
                <a:solidFill>
                  <a:srgbClr val="2997E2"/>
                </a:solidFill>
                <a:latin typeface="Calibri"/>
                <a:cs typeface="Calibri"/>
                <a:hlinkClick r:id="rId2"/>
              </a:rPr>
              <a:t>s</a:t>
            </a:r>
            <a:r>
              <a:rPr sz="2000" u="heavy" dirty="0">
                <a:solidFill>
                  <a:srgbClr val="2997E2"/>
                </a:solidFill>
                <a:latin typeface="Calibri"/>
                <a:cs typeface="Calibri"/>
                <a:hlinkClick r:id="rId2"/>
              </a:rPr>
              <a:t>:</a:t>
            </a:r>
            <a:r>
              <a:rPr sz="2000" u="heavy" spc="-40" dirty="0">
                <a:solidFill>
                  <a:srgbClr val="2997E2"/>
                </a:solidFill>
                <a:latin typeface="Calibri"/>
                <a:cs typeface="Calibri"/>
                <a:hlinkClick r:id="rId2"/>
              </a:rPr>
              <a:t>//</a:t>
            </a:r>
            <a:r>
              <a:rPr sz="2000" u="heavy" dirty="0">
                <a:solidFill>
                  <a:srgbClr val="2997E2"/>
                </a:solidFill>
                <a:latin typeface="Calibri"/>
                <a:cs typeface="Calibri"/>
                <a:hlinkClick r:id="rId2"/>
              </a:rPr>
              <a:t>ww</a:t>
            </a:r>
            <a:r>
              <a:rPr sz="2000" u="heavy" spc="-228" dirty="0">
                <a:solidFill>
                  <a:srgbClr val="2997E2"/>
                </a:solidFill>
                <a:latin typeface="Calibri"/>
                <a:cs typeface="Calibri"/>
                <a:hlinkClick r:id="rId2"/>
              </a:rPr>
              <a:t>w</a:t>
            </a:r>
            <a:r>
              <a:rPr sz="2000" u="heavy" dirty="0">
                <a:solidFill>
                  <a:srgbClr val="2997E2"/>
                </a:solidFill>
                <a:latin typeface="Calibri"/>
                <a:cs typeface="Calibri"/>
                <a:hlinkClick r:id="rId2"/>
              </a:rPr>
              <a:t>.c</a:t>
            </a:r>
            <a:r>
              <a:rPr sz="2000" u="heavy" spc="-10" dirty="0">
                <a:solidFill>
                  <a:srgbClr val="2997E2"/>
                </a:solidFill>
                <a:latin typeface="Calibri"/>
                <a:cs typeface="Calibri"/>
                <a:hlinkClick r:id="rId2"/>
              </a:rPr>
              <a:t>a</a:t>
            </a:r>
            <a:r>
              <a:rPr sz="2000" u="heavy" spc="-40" dirty="0">
                <a:solidFill>
                  <a:srgbClr val="2997E2"/>
                </a:solidFill>
                <a:latin typeface="Calibri"/>
                <a:cs typeface="Calibri"/>
                <a:hlinkClick r:id="rId2"/>
              </a:rPr>
              <a:t>mb</a:t>
            </a:r>
            <a:r>
              <a:rPr sz="2000" u="heavy" spc="-10" dirty="0">
                <a:solidFill>
                  <a:srgbClr val="2997E2"/>
                </a:solidFill>
                <a:latin typeface="Calibri"/>
                <a:cs typeface="Calibri"/>
                <a:hlinkClick r:id="rId2"/>
              </a:rPr>
              <a:t>r</a:t>
            </a:r>
            <a:r>
              <a:rPr sz="2000" u="heavy" dirty="0">
                <a:solidFill>
                  <a:srgbClr val="2997E2"/>
                </a:solidFill>
                <a:latin typeface="Calibri"/>
                <a:cs typeface="Calibri"/>
                <a:hlinkClick r:id="rId2"/>
              </a:rPr>
              <a:t>i</a:t>
            </a:r>
            <a:r>
              <a:rPr sz="2000" u="heavy" spc="-40" dirty="0">
                <a:solidFill>
                  <a:srgbClr val="2997E2"/>
                </a:solidFill>
                <a:latin typeface="Calibri"/>
                <a:cs typeface="Calibri"/>
                <a:hlinkClick r:id="rId2"/>
              </a:rPr>
              <a:t>dg</a:t>
            </a:r>
            <a:r>
              <a:rPr sz="2000" u="heavy" spc="-20" dirty="0">
                <a:solidFill>
                  <a:srgbClr val="2997E2"/>
                </a:solidFill>
                <a:latin typeface="Calibri"/>
                <a:cs typeface="Calibri"/>
                <a:hlinkClick r:id="rId2"/>
              </a:rPr>
              <a:t>e</a:t>
            </a:r>
            <a:r>
              <a:rPr sz="2000" u="heavy" dirty="0">
                <a:solidFill>
                  <a:srgbClr val="2997E2"/>
                </a:solidFill>
                <a:latin typeface="Calibri"/>
                <a:cs typeface="Calibri"/>
                <a:hlinkClick r:id="rId2"/>
              </a:rPr>
              <a:t>.o</a:t>
            </a:r>
            <a:r>
              <a:rPr sz="2000" u="heavy" spc="-10" dirty="0">
                <a:solidFill>
                  <a:srgbClr val="2997E2"/>
                </a:solidFill>
                <a:latin typeface="Calibri"/>
                <a:cs typeface="Calibri"/>
                <a:hlinkClick r:id="rId2"/>
              </a:rPr>
              <a:t>r</a:t>
            </a:r>
            <a:r>
              <a:rPr sz="2000" u="heavy" spc="50" dirty="0">
                <a:solidFill>
                  <a:srgbClr val="2997E2"/>
                </a:solidFill>
                <a:latin typeface="Calibri"/>
                <a:cs typeface="Calibri"/>
                <a:hlinkClick r:id="rId2"/>
              </a:rPr>
              <a:t>g</a:t>
            </a:r>
            <a:r>
              <a:rPr sz="2000" u="heavy" spc="-90" dirty="0">
                <a:solidFill>
                  <a:srgbClr val="2997E2"/>
                </a:solidFill>
                <a:latin typeface="Calibri"/>
                <a:cs typeface="Calibri"/>
                <a:hlinkClick r:id="rId2"/>
              </a:rPr>
              <a:t>/</a:t>
            </a:r>
            <a:r>
              <a:rPr sz="2000" u="heavy" spc="30" dirty="0">
                <a:solidFill>
                  <a:srgbClr val="2997E2"/>
                </a:solidFill>
                <a:latin typeface="Calibri"/>
                <a:cs typeface="Calibri"/>
                <a:hlinkClick r:id="rId2"/>
              </a:rPr>
              <a:t>e</a:t>
            </a:r>
            <a:r>
              <a:rPr sz="2000" u="heavy" spc="10" dirty="0">
                <a:solidFill>
                  <a:srgbClr val="2997E2"/>
                </a:solidFill>
                <a:latin typeface="Calibri"/>
                <a:cs typeface="Calibri"/>
                <a:hlinkClick r:id="rId2"/>
              </a:rPr>
              <a:t>l</a:t>
            </a:r>
            <a:r>
              <a:rPr sz="2000" u="heavy" spc="-30" dirty="0">
                <a:solidFill>
                  <a:srgbClr val="2997E2"/>
                </a:solidFill>
                <a:latin typeface="Calibri"/>
                <a:cs typeface="Calibri"/>
                <a:hlinkClick r:id="rId2"/>
              </a:rPr>
              <a:t>t</a:t>
            </a:r>
            <a:r>
              <a:rPr sz="2000" u="heavy" dirty="0">
                <a:solidFill>
                  <a:srgbClr val="2997E2"/>
                </a:solidFill>
                <a:latin typeface="Calibri"/>
                <a:cs typeface="Calibri"/>
                <a:hlinkClick r:id="rId2"/>
              </a:rPr>
              <a:t>/</a:t>
            </a:r>
            <a:r>
              <a:rPr sz="2000" u="heavy" spc="-40" dirty="0">
                <a:solidFill>
                  <a:srgbClr val="2997E2"/>
                </a:solidFill>
                <a:latin typeface="Calibri"/>
                <a:cs typeface="Calibri"/>
                <a:hlinkClick r:id="rId2"/>
              </a:rPr>
              <a:t>b</a:t>
            </a:r>
            <a:r>
              <a:rPr sz="2000" u="heavy" spc="-20" dirty="0">
                <a:solidFill>
                  <a:srgbClr val="2997E2"/>
                </a:solidFill>
                <a:latin typeface="Calibri"/>
                <a:cs typeface="Calibri"/>
                <a:hlinkClick r:id="rId2"/>
              </a:rPr>
              <a:t>l</a:t>
            </a:r>
            <a:r>
              <a:rPr sz="2000" u="heavy" spc="40" dirty="0">
                <a:solidFill>
                  <a:srgbClr val="2997E2"/>
                </a:solidFill>
                <a:latin typeface="Calibri"/>
                <a:cs typeface="Calibri"/>
                <a:hlinkClick r:id="rId2"/>
              </a:rPr>
              <a:t>o</a:t>
            </a:r>
            <a:r>
              <a:rPr sz="2000" u="heavy" spc="50" dirty="0">
                <a:solidFill>
                  <a:srgbClr val="2997E2"/>
                </a:solidFill>
                <a:latin typeface="Calibri"/>
                <a:cs typeface="Calibri"/>
                <a:hlinkClick r:id="rId2"/>
              </a:rPr>
              <a:t>g</a:t>
            </a:r>
            <a:r>
              <a:rPr sz="2000" u="heavy" dirty="0">
                <a:solidFill>
                  <a:srgbClr val="2997E2"/>
                </a:solidFill>
                <a:latin typeface="Calibri"/>
                <a:cs typeface="Calibri"/>
                <a:hlinkClick r:id="rId2"/>
              </a:rPr>
              <a:t>/2</a:t>
            </a:r>
            <a:r>
              <a:rPr sz="2000" u="heavy" spc="-40" dirty="0">
                <a:solidFill>
                  <a:srgbClr val="2997E2"/>
                </a:solidFill>
                <a:latin typeface="Calibri"/>
                <a:cs typeface="Calibri"/>
                <a:hlinkClick r:id="rId2"/>
              </a:rPr>
              <a:t>0</a:t>
            </a:r>
            <a:r>
              <a:rPr sz="2000" u="heavy" dirty="0">
                <a:solidFill>
                  <a:srgbClr val="2997E2"/>
                </a:solidFill>
                <a:latin typeface="Calibri"/>
                <a:cs typeface="Calibri"/>
                <a:hlinkClick r:id="rId2"/>
              </a:rPr>
              <a:t>2</a:t>
            </a:r>
            <a:r>
              <a:rPr sz="2000" u="heavy" spc="-40" dirty="0">
                <a:solidFill>
                  <a:srgbClr val="2997E2"/>
                </a:solidFill>
                <a:latin typeface="Calibri"/>
                <a:cs typeface="Calibri"/>
                <a:hlinkClick r:id="rId2"/>
              </a:rPr>
              <a:t>2</a:t>
            </a:r>
            <a:r>
              <a:rPr sz="2000" u="heavy" dirty="0">
                <a:solidFill>
                  <a:srgbClr val="2997E2"/>
                </a:solidFill>
                <a:latin typeface="Calibri"/>
                <a:cs typeface="Calibri"/>
                <a:hlinkClick r:id="rId2"/>
              </a:rPr>
              <a:t>/0</a:t>
            </a:r>
            <a:r>
              <a:rPr sz="2000" u="heavy" spc="-40" dirty="0">
                <a:solidFill>
                  <a:srgbClr val="2997E2"/>
                </a:solidFill>
                <a:latin typeface="Calibri"/>
                <a:cs typeface="Calibri"/>
                <a:hlinkClick r:id="rId2"/>
              </a:rPr>
              <a:t>4</a:t>
            </a:r>
            <a:r>
              <a:rPr sz="2000" u="heavy" dirty="0">
                <a:solidFill>
                  <a:srgbClr val="2997E2"/>
                </a:solidFill>
                <a:latin typeface="Calibri"/>
                <a:cs typeface="Calibri"/>
                <a:hlinkClick r:id="rId2"/>
              </a:rPr>
              <a:t>/</a:t>
            </a:r>
            <a:r>
              <a:rPr sz="2000" u="heavy" spc="-40" dirty="0">
                <a:solidFill>
                  <a:srgbClr val="2997E2"/>
                </a:solidFill>
                <a:latin typeface="Calibri"/>
                <a:cs typeface="Calibri"/>
                <a:hlinkClick r:id="rId2"/>
              </a:rPr>
              <a:t>2</a:t>
            </a:r>
            <a:r>
              <a:rPr sz="2000" u="heavy" dirty="0">
                <a:solidFill>
                  <a:srgbClr val="2997E2"/>
                </a:solidFill>
                <a:latin typeface="Calibri"/>
                <a:cs typeface="Calibri"/>
                <a:hlinkClick r:id="rId2"/>
              </a:rPr>
              <a:t>9</a:t>
            </a:r>
            <a:r>
              <a:rPr sz="2000" u="heavy" spc="-90" dirty="0">
                <a:solidFill>
                  <a:srgbClr val="2997E2"/>
                </a:solidFill>
                <a:latin typeface="Calibri"/>
                <a:cs typeface="Calibri"/>
                <a:hlinkClick r:id="rId2"/>
              </a:rPr>
              <a:t>/</a:t>
            </a:r>
            <a:r>
              <a:rPr sz="2000" u="heavy" spc="-10" dirty="0">
                <a:solidFill>
                  <a:srgbClr val="2997E2"/>
                </a:solidFill>
                <a:latin typeface="Calibri"/>
                <a:cs typeface="Calibri"/>
                <a:hlinkClick r:id="rId2"/>
              </a:rPr>
              <a:t>s</a:t>
            </a:r>
            <a:r>
              <a:rPr sz="2000" u="heavy" spc="30" dirty="0">
                <a:solidFill>
                  <a:srgbClr val="2997E2"/>
                </a:solidFill>
                <a:latin typeface="Calibri"/>
                <a:cs typeface="Calibri"/>
                <a:hlinkClick r:id="rId2"/>
              </a:rPr>
              <a:t>e</a:t>
            </a:r>
            <a:r>
              <a:rPr sz="2000" u="heavy" spc="-80" dirty="0">
                <a:solidFill>
                  <a:srgbClr val="2997E2"/>
                </a:solidFill>
                <a:latin typeface="Calibri"/>
                <a:cs typeface="Calibri"/>
                <a:hlinkClick r:id="rId2"/>
              </a:rPr>
              <a:t>v</a:t>
            </a:r>
            <a:r>
              <a:rPr sz="2000" u="heavy" spc="-20" dirty="0">
                <a:solidFill>
                  <a:srgbClr val="2997E2"/>
                </a:solidFill>
                <a:latin typeface="Calibri"/>
                <a:cs typeface="Calibri"/>
                <a:hlinkClick r:id="rId2"/>
              </a:rPr>
              <a:t>e</a:t>
            </a:r>
            <a:r>
              <a:rPr sz="2000" u="heavy" spc="-190" dirty="0">
                <a:solidFill>
                  <a:srgbClr val="2997E2"/>
                </a:solidFill>
                <a:latin typeface="Calibri"/>
                <a:cs typeface="Calibri"/>
                <a:hlinkClick r:id="rId2"/>
              </a:rPr>
              <a:t>n</a:t>
            </a:r>
            <a:r>
              <a:rPr sz="2000" u="heavy" spc="40" dirty="0">
                <a:solidFill>
                  <a:srgbClr val="2997E2"/>
                </a:solidFill>
                <a:latin typeface="Calibri"/>
                <a:cs typeface="Calibri"/>
                <a:hlinkClick r:id="rId2"/>
              </a:rPr>
              <a:t>-</a:t>
            </a:r>
            <a:r>
              <a:rPr sz="2000" u="heavy" spc="-50" dirty="0">
                <a:solidFill>
                  <a:srgbClr val="2997E2"/>
                </a:solidFill>
                <a:latin typeface="Calibri"/>
                <a:cs typeface="Calibri"/>
                <a:hlinkClick r:id="rId2"/>
              </a:rPr>
              <a:t>b</a:t>
            </a:r>
            <a:r>
              <a:rPr sz="2000" u="heavy" spc="-20" dirty="0">
                <a:solidFill>
                  <a:srgbClr val="2997E2"/>
                </a:solidFill>
                <a:latin typeface="Calibri"/>
                <a:cs typeface="Calibri"/>
                <a:hlinkClick r:id="rId2"/>
              </a:rPr>
              <a:t>e</a:t>
            </a:r>
            <a:r>
              <a:rPr sz="2000" u="heavy" spc="-10" dirty="0">
                <a:solidFill>
                  <a:srgbClr val="2997E2"/>
                </a:solidFill>
                <a:latin typeface="Calibri"/>
                <a:cs typeface="Calibri"/>
                <a:hlinkClick r:id="rId2"/>
              </a:rPr>
              <a:t>s</a:t>
            </a:r>
            <a:r>
              <a:rPr sz="2000" u="heavy" spc="-30" dirty="0">
                <a:solidFill>
                  <a:srgbClr val="2997E2"/>
                </a:solidFill>
                <a:latin typeface="Calibri"/>
                <a:cs typeface="Calibri"/>
                <a:hlinkClick r:id="rId2"/>
              </a:rPr>
              <a:t>t</a:t>
            </a:r>
            <a:r>
              <a:rPr sz="2000" u="heavy" spc="40" dirty="0">
                <a:solidFill>
                  <a:srgbClr val="2997E2"/>
                </a:solidFill>
                <a:latin typeface="Calibri"/>
                <a:cs typeface="Calibri"/>
                <a:hlinkClick r:id="rId2"/>
              </a:rPr>
              <a:t>-</a:t>
            </a:r>
            <a:r>
              <a:rPr sz="2000" u="heavy" spc="-50" dirty="0">
                <a:solidFill>
                  <a:srgbClr val="2997E2"/>
                </a:solidFill>
                <a:latin typeface="Calibri"/>
                <a:cs typeface="Calibri"/>
                <a:hlinkClick r:id="rId2"/>
              </a:rPr>
              <a:t>d</a:t>
            </a:r>
            <a:r>
              <a:rPr sz="2000" u="heavy" dirty="0">
                <a:solidFill>
                  <a:srgbClr val="2997E2"/>
                </a:solidFill>
                <a:latin typeface="Calibri"/>
                <a:cs typeface="Calibri"/>
                <a:hlinkClick r:id="rId2"/>
              </a:rPr>
              <a:t>i</a:t>
            </a:r>
            <a:r>
              <a:rPr sz="2000" u="heavy" spc="-40" dirty="0">
                <a:solidFill>
                  <a:srgbClr val="2997E2"/>
                </a:solidFill>
                <a:latin typeface="Calibri"/>
                <a:cs typeface="Calibri"/>
                <a:hlinkClick r:id="rId2"/>
              </a:rPr>
              <a:t>g</a:t>
            </a:r>
            <a:r>
              <a:rPr sz="2000" u="heavy" dirty="0">
                <a:solidFill>
                  <a:srgbClr val="2997E2"/>
                </a:solidFill>
                <a:latin typeface="Calibri"/>
                <a:cs typeface="Calibri"/>
                <a:hlinkClick r:id="rId2"/>
              </a:rPr>
              <a:t>i</a:t>
            </a:r>
            <a:r>
              <a:rPr sz="2000" u="heavy" spc="-80" dirty="0">
                <a:solidFill>
                  <a:srgbClr val="2997E2"/>
                </a:solidFill>
                <a:latin typeface="Calibri"/>
                <a:cs typeface="Calibri"/>
                <a:hlinkClick r:id="rId2"/>
              </a:rPr>
              <a:t>t</a:t>
            </a:r>
            <a:r>
              <a:rPr sz="2000" u="heavy" spc="30" dirty="0">
                <a:solidFill>
                  <a:srgbClr val="2997E2"/>
                </a:solidFill>
                <a:latin typeface="Calibri"/>
                <a:cs typeface="Calibri"/>
                <a:hlinkClick r:id="rId2"/>
              </a:rPr>
              <a:t>a</a:t>
            </a:r>
            <a:r>
              <a:rPr sz="2000" u="heavy" spc="-20" dirty="0">
                <a:solidFill>
                  <a:srgbClr val="2997E2"/>
                </a:solidFill>
                <a:latin typeface="Calibri"/>
                <a:cs typeface="Calibri"/>
                <a:hlinkClick r:id="rId2"/>
              </a:rPr>
              <a:t>l</a:t>
            </a:r>
            <a:r>
              <a:rPr sz="2000" u="heavy" spc="40" dirty="0">
                <a:solidFill>
                  <a:srgbClr val="2997E2"/>
                </a:solidFill>
                <a:latin typeface="Calibri"/>
                <a:cs typeface="Calibri"/>
                <a:hlinkClick r:id="rId2"/>
              </a:rPr>
              <a:t>-</a:t>
            </a:r>
            <a:r>
              <a:rPr sz="2000" u="heavy" spc="-80" dirty="0">
                <a:solidFill>
                  <a:srgbClr val="2997E2"/>
                </a:solidFill>
                <a:latin typeface="Calibri"/>
                <a:cs typeface="Calibri"/>
                <a:hlinkClick r:id="rId2"/>
              </a:rPr>
              <a:t>t</a:t>
            </a:r>
            <a:r>
              <a:rPr sz="2000" u="heavy" spc="-20" dirty="0">
                <a:solidFill>
                  <a:srgbClr val="2997E2"/>
                </a:solidFill>
                <a:latin typeface="Calibri"/>
                <a:cs typeface="Calibri"/>
                <a:hlinkClick r:id="rId2"/>
              </a:rPr>
              <a:t>e</a:t>
            </a:r>
            <a:r>
              <a:rPr sz="2000" u="heavy" spc="-10" dirty="0">
                <a:solidFill>
                  <a:srgbClr val="2997E2"/>
                </a:solidFill>
                <a:latin typeface="Calibri"/>
                <a:cs typeface="Calibri"/>
                <a:hlinkClick r:id="rId2"/>
              </a:rPr>
              <a:t>a</a:t>
            </a:r>
            <a:r>
              <a:rPr sz="2000" u="heavy" dirty="0">
                <a:solidFill>
                  <a:srgbClr val="2997E2"/>
                </a:solidFill>
                <a:latin typeface="Calibri"/>
                <a:cs typeface="Calibri"/>
                <a:hlinkClick r:id="rId2"/>
              </a:rPr>
              <a:t>chi</a:t>
            </a:r>
            <a:r>
              <a:rPr sz="2000" u="heavy" spc="-50" dirty="0">
                <a:solidFill>
                  <a:srgbClr val="2997E2"/>
                </a:solidFill>
                <a:latin typeface="Calibri"/>
                <a:cs typeface="Calibri"/>
                <a:hlinkClick r:id="rId2"/>
              </a:rPr>
              <a:t>n</a:t>
            </a:r>
            <a:r>
              <a:rPr sz="2000" u="heavy" spc="-20" dirty="0">
                <a:solidFill>
                  <a:srgbClr val="2997E2"/>
                </a:solidFill>
                <a:latin typeface="Calibri"/>
                <a:cs typeface="Calibri"/>
                <a:hlinkClick r:id="rId2"/>
              </a:rPr>
              <a:t>g</a:t>
            </a:r>
            <a:r>
              <a:rPr sz="2000" u="heavy" spc="40" dirty="0">
                <a:solidFill>
                  <a:srgbClr val="2997E2"/>
                </a:solidFill>
                <a:latin typeface="Calibri"/>
                <a:cs typeface="Calibri"/>
                <a:hlinkClick r:id="rId2"/>
              </a:rPr>
              <a:t>-</a:t>
            </a:r>
            <a:r>
              <a:rPr sz="2000" u="heavy" spc="-80" dirty="0">
                <a:solidFill>
                  <a:srgbClr val="2997E2"/>
                </a:solidFill>
                <a:latin typeface="Calibri"/>
                <a:cs typeface="Calibri"/>
                <a:hlinkClick r:id="rId2"/>
              </a:rPr>
              <a:t>t</a:t>
            </a:r>
            <a:r>
              <a:rPr sz="2000" u="heavy" spc="-10" dirty="0">
                <a:solidFill>
                  <a:srgbClr val="2997E2"/>
                </a:solidFill>
                <a:latin typeface="Calibri"/>
                <a:cs typeface="Calibri"/>
                <a:hlinkClick r:id="rId2"/>
              </a:rPr>
              <a:t>oo</a:t>
            </a:r>
            <a:r>
              <a:rPr sz="2000" u="heavy" spc="-30" dirty="0">
                <a:solidFill>
                  <a:srgbClr val="2997E2"/>
                </a:solidFill>
                <a:latin typeface="Calibri"/>
                <a:cs typeface="Calibri"/>
                <a:hlinkClick r:id="rId2"/>
              </a:rPr>
              <a:t>l</a:t>
            </a:r>
            <a:r>
              <a:rPr sz="2000" u="heavy" dirty="0">
                <a:solidFill>
                  <a:srgbClr val="2997E2"/>
                </a:solidFill>
                <a:latin typeface="Calibri"/>
                <a:cs typeface="Calibri"/>
                <a:hlinkClick r:id="rId2"/>
              </a:rPr>
              <a:t>s</a:t>
            </a:r>
            <a:r>
              <a:rPr sz="2000" u="heavy" spc="-10" dirty="0">
                <a:solidFill>
                  <a:srgbClr val="2997E2"/>
                </a:solidFill>
                <a:latin typeface="Calibri"/>
                <a:cs typeface="Calibri"/>
                <a:hlinkClick r:id="rId2"/>
              </a:rPr>
              <a:t>-o</a:t>
            </a:r>
            <a:r>
              <a:rPr sz="2000" u="heavy" dirty="0">
                <a:solidFill>
                  <a:srgbClr val="2997E2"/>
                </a:solidFill>
                <a:latin typeface="Calibri"/>
                <a:cs typeface="Calibri"/>
                <a:hlinkClick r:id="rId2"/>
              </a:rPr>
              <a:t>n</a:t>
            </a:r>
            <a:r>
              <a:rPr sz="2000" u="heavy" spc="-30" dirty="0">
                <a:solidFill>
                  <a:srgbClr val="2997E2"/>
                </a:solidFill>
                <a:latin typeface="Calibri"/>
                <a:cs typeface="Calibri"/>
                <a:hlinkClick r:id="rId2"/>
              </a:rPr>
              <a:t>l</a:t>
            </a:r>
            <a:r>
              <a:rPr sz="2000" u="heavy" dirty="0">
                <a:solidFill>
                  <a:srgbClr val="2997E2"/>
                </a:solidFill>
                <a:latin typeface="Calibri"/>
                <a:cs typeface="Calibri"/>
                <a:hlinkClick r:id="rId2"/>
              </a:rPr>
              <a:t>i</a:t>
            </a:r>
            <a:r>
              <a:rPr sz="2000" u="heavy" spc="-50" dirty="0">
                <a:solidFill>
                  <a:srgbClr val="2997E2"/>
                </a:solidFill>
                <a:latin typeface="Calibri"/>
                <a:cs typeface="Calibri"/>
                <a:hlinkClick r:id="rId2"/>
              </a:rPr>
              <a:t>n</a:t>
            </a:r>
            <a:r>
              <a:rPr sz="2000" u="heavy" dirty="0">
                <a:solidFill>
                  <a:srgbClr val="2997E2"/>
                </a:solidFill>
                <a:latin typeface="Calibri"/>
                <a:cs typeface="Calibri"/>
                <a:hlinkClick r:id="rId2"/>
              </a:rPr>
              <a:t>e-</a:t>
            </a:r>
            <a:r>
              <a:rPr sz="2000" u="heavy" spc="-20" dirty="0">
                <a:solidFill>
                  <a:srgbClr val="2997E2"/>
                </a:solidFill>
                <a:latin typeface="Calibri"/>
                <a:cs typeface="Calibri"/>
                <a:hlinkClick r:id="rId2"/>
              </a:rPr>
              <a:t>e</a:t>
            </a:r>
            <a:r>
              <a:rPr sz="2000" u="heavy" spc="40" dirty="0">
                <a:solidFill>
                  <a:srgbClr val="2997E2"/>
                </a:solidFill>
                <a:latin typeface="Calibri"/>
                <a:cs typeface="Calibri"/>
                <a:hlinkClick r:id="rId2"/>
              </a:rPr>
              <a:t>s</a:t>
            </a:r>
            <a:r>
              <a:rPr sz="2000" u="heavy" spc="-30" dirty="0">
                <a:solidFill>
                  <a:srgbClr val="2997E2"/>
                </a:solidFill>
                <a:latin typeface="Calibri"/>
                <a:cs typeface="Calibri"/>
                <a:hlinkClick r:id="rId2"/>
              </a:rPr>
              <a:t>l</a:t>
            </a:r>
            <a:r>
              <a:rPr sz="2000" u="heavy" spc="-10" dirty="0">
                <a:solidFill>
                  <a:srgbClr val="2997E2"/>
                </a:solidFill>
                <a:latin typeface="Calibri"/>
                <a:cs typeface="Calibri"/>
                <a:hlinkClick r:id="rId2"/>
              </a:rPr>
              <a:t>-</a:t>
            </a:r>
            <a:r>
              <a:rPr lang="en-US" sz="2000" u="heavy" spc="-10" dirty="0">
                <a:solidFill>
                  <a:srgbClr val="2997E2"/>
                </a:solidFill>
                <a:latin typeface="Calibri"/>
                <a:cs typeface="Calibri"/>
              </a:rPr>
              <a:t> </a:t>
            </a:r>
            <a:r>
              <a:rPr sz="2000" u="heavy" spc="-10" dirty="0">
                <a:solidFill>
                  <a:srgbClr val="2997E2"/>
                </a:solidFill>
                <a:latin typeface="Calibri"/>
                <a:cs typeface="Calibri"/>
              </a:rPr>
              <a:t>c</a:t>
            </a:r>
            <a:r>
              <a:rPr sz="2000" u="heavy" spc="-30" dirty="0">
                <a:solidFill>
                  <a:srgbClr val="2997E2"/>
                </a:solidFill>
                <a:latin typeface="Calibri"/>
                <a:cs typeface="Calibri"/>
              </a:rPr>
              <a:t>l</a:t>
            </a:r>
            <a:r>
              <a:rPr sz="2000" u="heavy" spc="-20" dirty="0">
                <a:solidFill>
                  <a:srgbClr val="2997E2"/>
                </a:solidFill>
                <a:latin typeface="Calibri"/>
                <a:cs typeface="Calibri"/>
              </a:rPr>
              <a:t>a</a:t>
            </a:r>
            <a:r>
              <a:rPr sz="2000" u="heavy" spc="-10" dirty="0">
                <a:solidFill>
                  <a:srgbClr val="2997E2"/>
                </a:solidFill>
                <a:latin typeface="Calibri"/>
                <a:cs typeface="Calibri"/>
              </a:rPr>
              <a:t>ss</a:t>
            </a:r>
            <a:r>
              <a:rPr sz="2000" u="heavy" spc="-80" dirty="0">
                <a:solidFill>
                  <a:srgbClr val="2997E2"/>
                </a:solidFill>
                <a:latin typeface="Calibri"/>
                <a:cs typeface="Calibri"/>
              </a:rPr>
              <a:t>r</a:t>
            </a:r>
            <a:r>
              <a:rPr sz="2000" u="heavy" spc="-10" dirty="0">
                <a:solidFill>
                  <a:srgbClr val="2997E2"/>
                </a:solidFill>
                <a:latin typeface="Calibri"/>
                <a:cs typeface="Calibri"/>
              </a:rPr>
              <a:t>oo</a:t>
            </a:r>
            <a:r>
              <a:rPr sz="2000" u="heavy" spc="-50" dirty="0">
                <a:solidFill>
                  <a:srgbClr val="2997E2"/>
                </a:solidFill>
                <a:latin typeface="Calibri"/>
                <a:cs typeface="Calibri"/>
              </a:rPr>
              <a:t>m</a:t>
            </a:r>
            <a:r>
              <a:rPr sz="2000" u="heavy" spc="-20" dirty="0">
                <a:solidFill>
                  <a:srgbClr val="2997E2"/>
                </a:solidFill>
                <a:latin typeface="Calibri"/>
                <a:cs typeface="Calibri"/>
              </a:rPr>
              <a:t>/</a:t>
            </a:r>
            <a:endParaRPr sz="2000" dirty="0">
              <a:latin typeface="Calibri"/>
              <a:cs typeface="Calibri"/>
            </a:endParaRPr>
          </a:p>
          <a:p>
            <a:pPr marL="1132692"/>
            <a:r>
              <a:rPr sz="2000" spc="-40" dirty="0">
                <a:latin typeface="Calibri"/>
                <a:cs typeface="Calibri"/>
              </a:rPr>
              <a:t>2</a:t>
            </a:r>
            <a:r>
              <a:rPr sz="2000" spc="-10" dirty="0">
                <a:latin typeface="Calibri"/>
                <a:cs typeface="Calibri"/>
              </a:rPr>
              <a:t>)</a:t>
            </a:r>
            <a:r>
              <a:rPr sz="2000" spc="60" dirty="0">
                <a:latin typeface="Calibri"/>
                <a:cs typeface="Calibri"/>
              </a:rPr>
              <a:t> </a:t>
            </a:r>
            <a:r>
              <a:rPr sz="2000" u="heavy" spc="-90" dirty="0">
                <a:solidFill>
                  <a:srgbClr val="2997E2"/>
                </a:solidFill>
                <a:latin typeface="Calibri"/>
                <a:cs typeface="Calibri"/>
              </a:rPr>
              <a:t>ht</a:t>
            </a:r>
            <a:r>
              <a:rPr sz="2000" u="heavy" spc="-40" dirty="0">
                <a:solidFill>
                  <a:srgbClr val="2997E2"/>
                </a:solidFill>
                <a:latin typeface="Calibri"/>
                <a:cs typeface="Calibri"/>
              </a:rPr>
              <a:t>tp</a:t>
            </a:r>
            <a:r>
              <a:rPr sz="2000" u="heavy" spc="-10" dirty="0">
                <a:solidFill>
                  <a:srgbClr val="2997E2"/>
                </a:solidFill>
                <a:latin typeface="Calibri"/>
                <a:cs typeface="Calibri"/>
              </a:rPr>
              <a:t>s</a:t>
            </a:r>
            <a:r>
              <a:rPr sz="2000" u="heavy" dirty="0">
                <a:solidFill>
                  <a:srgbClr val="2997E2"/>
                </a:solidFill>
                <a:latin typeface="Calibri"/>
                <a:cs typeface="Calibri"/>
              </a:rPr>
              <a:t>:</a:t>
            </a:r>
            <a:r>
              <a:rPr sz="2000" u="heavy" spc="-30" dirty="0">
                <a:solidFill>
                  <a:srgbClr val="2997E2"/>
                </a:solidFill>
                <a:latin typeface="Calibri"/>
                <a:cs typeface="Calibri"/>
              </a:rPr>
              <a:t>//li</a:t>
            </a:r>
            <a:r>
              <a:rPr sz="2000" u="heavy" dirty="0">
                <a:solidFill>
                  <a:srgbClr val="2997E2"/>
                </a:solidFill>
                <a:latin typeface="Calibri"/>
                <a:cs typeface="Calibri"/>
              </a:rPr>
              <a:t>n</a:t>
            </a:r>
            <a:r>
              <a:rPr sz="2000" u="heavy" spc="-40" dirty="0">
                <a:solidFill>
                  <a:srgbClr val="2997E2"/>
                </a:solidFill>
                <a:latin typeface="Calibri"/>
                <a:cs typeface="Calibri"/>
              </a:rPr>
              <a:t>k</a:t>
            </a:r>
            <a:r>
              <a:rPr sz="2000" u="heavy" dirty="0">
                <a:solidFill>
                  <a:srgbClr val="2997E2"/>
                </a:solidFill>
                <a:latin typeface="Calibri"/>
                <a:cs typeface="Calibri"/>
              </a:rPr>
              <a:t>.s</a:t>
            </a:r>
            <a:r>
              <a:rPr sz="2000" u="heavy" spc="-40" dirty="0">
                <a:solidFill>
                  <a:srgbClr val="2997E2"/>
                </a:solidFill>
                <a:latin typeface="Calibri"/>
                <a:cs typeface="Calibri"/>
              </a:rPr>
              <a:t>p</a:t>
            </a:r>
            <a:r>
              <a:rPr sz="2000" u="heavy" spc="10" dirty="0">
                <a:solidFill>
                  <a:srgbClr val="2997E2"/>
                </a:solidFill>
                <a:latin typeface="Calibri"/>
                <a:cs typeface="Calibri"/>
              </a:rPr>
              <a:t>r</a:t>
            </a:r>
            <a:r>
              <a:rPr sz="2000" u="heavy" dirty="0">
                <a:solidFill>
                  <a:srgbClr val="2997E2"/>
                </a:solidFill>
                <a:latin typeface="Calibri"/>
                <a:cs typeface="Calibri"/>
              </a:rPr>
              <a:t>i</a:t>
            </a:r>
            <a:r>
              <a:rPr sz="2000" u="heavy" spc="-40" dirty="0">
                <a:solidFill>
                  <a:srgbClr val="2997E2"/>
                </a:solidFill>
                <a:latin typeface="Calibri"/>
                <a:cs typeface="Calibri"/>
              </a:rPr>
              <a:t>ng</a:t>
            </a:r>
            <a:r>
              <a:rPr sz="2000" u="heavy" spc="-20" dirty="0">
                <a:solidFill>
                  <a:srgbClr val="2997E2"/>
                </a:solidFill>
                <a:latin typeface="Calibri"/>
                <a:cs typeface="Calibri"/>
              </a:rPr>
              <a:t>e</a:t>
            </a:r>
            <a:r>
              <a:rPr sz="2000" u="heavy" spc="-310" dirty="0">
                <a:solidFill>
                  <a:srgbClr val="2997E2"/>
                </a:solidFill>
                <a:latin typeface="Calibri"/>
                <a:cs typeface="Calibri"/>
              </a:rPr>
              <a:t>r</a:t>
            </a:r>
            <a:r>
              <a:rPr sz="2000" u="heavy" dirty="0">
                <a:solidFill>
                  <a:srgbClr val="2997E2"/>
                </a:solidFill>
                <a:latin typeface="Calibri"/>
                <a:cs typeface="Calibri"/>
              </a:rPr>
              <a:t>.co</a:t>
            </a:r>
            <a:r>
              <a:rPr sz="2000" u="heavy" spc="-50" dirty="0">
                <a:solidFill>
                  <a:srgbClr val="2997E2"/>
                </a:solidFill>
                <a:latin typeface="Calibri"/>
                <a:cs typeface="Calibri"/>
              </a:rPr>
              <a:t>m</a:t>
            </a:r>
            <a:r>
              <a:rPr sz="2000" u="heavy" spc="-90" dirty="0">
                <a:solidFill>
                  <a:srgbClr val="2997E2"/>
                </a:solidFill>
                <a:latin typeface="Calibri"/>
                <a:cs typeface="Calibri"/>
              </a:rPr>
              <a:t>/</a:t>
            </a:r>
            <a:r>
              <a:rPr sz="2000" u="heavy" spc="-10" dirty="0">
                <a:solidFill>
                  <a:srgbClr val="2997E2"/>
                </a:solidFill>
                <a:latin typeface="Calibri"/>
                <a:cs typeface="Calibri"/>
              </a:rPr>
              <a:t>a</a:t>
            </a:r>
            <a:r>
              <a:rPr sz="2000" u="heavy" spc="10" dirty="0">
                <a:solidFill>
                  <a:srgbClr val="2997E2"/>
                </a:solidFill>
                <a:latin typeface="Calibri"/>
                <a:cs typeface="Calibri"/>
              </a:rPr>
              <a:t>r</a:t>
            </a:r>
            <a:r>
              <a:rPr sz="2000" u="heavy" spc="-30" dirty="0">
                <a:solidFill>
                  <a:srgbClr val="2997E2"/>
                </a:solidFill>
                <a:latin typeface="Calibri"/>
                <a:cs typeface="Calibri"/>
              </a:rPr>
              <a:t>ti</a:t>
            </a:r>
            <a:r>
              <a:rPr sz="2000" u="heavy" dirty="0">
                <a:solidFill>
                  <a:srgbClr val="2997E2"/>
                </a:solidFill>
                <a:latin typeface="Calibri"/>
                <a:cs typeface="Calibri"/>
              </a:rPr>
              <a:t>c</a:t>
            </a:r>
            <a:r>
              <a:rPr sz="2000" u="heavy" spc="-30" dirty="0">
                <a:solidFill>
                  <a:srgbClr val="2997E2"/>
                </a:solidFill>
                <a:latin typeface="Calibri"/>
                <a:cs typeface="Calibri"/>
              </a:rPr>
              <a:t>l</a:t>
            </a:r>
            <a:r>
              <a:rPr sz="2000" u="heavy" spc="30" dirty="0">
                <a:solidFill>
                  <a:srgbClr val="2997E2"/>
                </a:solidFill>
                <a:latin typeface="Calibri"/>
                <a:cs typeface="Calibri"/>
              </a:rPr>
              <a:t>e</a:t>
            </a:r>
            <a:r>
              <a:rPr sz="2000" u="heavy" spc="-40" dirty="0">
                <a:solidFill>
                  <a:srgbClr val="2997E2"/>
                </a:solidFill>
                <a:latin typeface="Calibri"/>
                <a:cs typeface="Calibri"/>
              </a:rPr>
              <a:t>/</a:t>
            </a:r>
            <a:r>
              <a:rPr sz="2000" u="heavy" dirty="0">
                <a:solidFill>
                  <a:srgbClr val="2997E2"/>
                </a:solidFill>
                <a:latin typeface="Calibri"/>
                <a:cs typeface="Calibri"/>
              </a:rPr>
              <a:t>1</a:t>
            </a:r>
            <a:r>
              <a:rPr sz="2000" u="heavy" spc="-40" dirty="0">
                <a:solidFill>
                  <a:srgbClr val="2997E2"/>
                </a:solidFill>
                <a:latin typeface="Calibri"/>
                <a:cs typeface="Calibri"/>
              </a:rPr>
              <a:t>0</a:t>
            </a:r>
            <a:r>
              <a:rPr sz="2000" u="heavy" dirty="0">
                <a:solidFill>
                  <a:srgbClr val="2997E2"/>
                </a:solidFill>
                <a:latin typeface="Calibri"/>
                <a:cs typeface="Calibri"/>
              </a:rPr>
              <a:t>.10</a:t>
            </a:r>
            <a:r>
              <a:rPr sz="2000" u="heavy" spc="-40" dirty="0">
                <a:solidFill>
                  <a:srgbClr val="2997E2"/>
                </a:solidFill>
                <a:latin typeface="Calibri"/>
                <a:cs typeface="Calibri"/>
              </a:rPr>
              <a:t>0</a:t>
            </a:r>
            <a:r>
              <a:rPr sz="2000" u="heavy" dirty="0">
                <a:solidFill>
                  <a:srgbClr val="2997E2"/>
                </a:solidFill>
                <a:latin typeface="Calibri"/>
                <a:cs typeface="Calibri"/>
              </a:rPr>
              <a:t>7</a:t>
            </a:r>
            <a:r>
              <a:rPr sz="2000" u="heavy" spc="-90" dirty="0">
                <a:solidFill>
                  <a:srgbClr val="2997E2"/>
                </a:solidFill>
                <a:latin typeface="Calibri"/>
                <a:cs typeface="Calibri"/>
              </a:rPr>
              <a:t>/</a:t>
            </a:r>
            <a:r>
              <a:rPr sz="2000" u="heavy" spc="-10" dirty="0">
                <a:solidFill>
                  <a:srgbClr val="2997E2"/>
                </a:solidFill>
                <a:latin typeface="Calibri"/>
                <a:cs typeface="Calibri"/>
              </a:rPr>
              <a:t>s</a:t>
            </a:r>
            <a:r>
              <a:rPr sz="2000" u="heavy" dirty="0">
                <a:solidFill>
                  <a:srgbClr val="2997E2"/>
                </a:solidFill>
                <a:latin typeface="Calibri"/>
                <a:cs typeface="Calibri"/>
              </a:rPr>
              <a:t>11</a:t>
            </a:r>
            <a:r>
              <a:rPr sz="2000" u="heavy" spc="-40" dirty="0">
                <a:solidFill>
                  <a:srgbClr val="2997E2"/>
                </a:solidFill>
                <a:latin typeface="Calibri"/>
                <a:cs typeface="Calibri"/>
              </a:rPr>
              <a:t>5</a:t>
            </a:r>
            <a:r>
              <a:rPr sz="2000" u="heavy" dirty="0">
                <a:solidFill>
                  <a:srgbClr val="2997E2"/>
                </a:solidFill>
                <a:latin typeface="Calibri"/>
                <a:cs typeface="Calibri"/>
              </a:rPr>
              <a:t>2</a:t>
            </a:r>
            <a:r>
              <a:rPr sz="2000" u="heavy" spc="-60" dirty="0">
                <a:solidFill>
                  <a:srgbClr val="2997E2"/>
                </a:solidFill>
                <a:latin typeface="Calibri"/>
                <a:cs typeface="Calibri"/>
              </a:rPr>
              <a:t>8</a:t>
            </a:r>
            <a:r>
              <a:rPr sz="2000" u="heavy" dirty="0">
                <a:solidFill>
                  <a:srgbClr val="2997E2"/>
                </a:solidFill>
                <a:latin typeface="Calibri"/>
                <a:cs typeface="Calibri"/>
              </a:rPr>
              <a:t>-02</a:t>
            </a:r>
            <a:r>
              <a:rPr sz="2000" u="heavy" spc="-50" dirty="0">
                <a:solidFill>
                  <a:srgbClr val="2997E2"/>
                </a:solidFill>
                <a:latin typeface="Calibri"/>
                <a:cs typeface="Calibri"/>
              </a:rPr>
              <a:t>1</a:t>
            </a:r>
            <a:r>
              <a:rPr sz="2000" u="heavy" dirty="0">
                <a:solidFill>
                  <a:srgbClr val="2997E2"/>
                </a:solidFill>
                <a:latin typeface="Calibri"/>
                <a:cs typeface="Calibri"/>
              </a:rPr>
              <a:t>-00</a:t>
            </a:r>
            <a:r>
              <a:rPr sz="2000" u="heavy" spc="-40" dirty="0">
                <a:solidFill>
                  <a:srgbClr val="2997E2"/>
                </a:solidFill>
                <a:latin typeface="Calibri"/>
                <a:cs typeface="Calibri"/>
              </a:rPr>
              <a:t>6</a:t>
            </a:r>
            <a:r>
              <a:rPr sz="2000" u="heavy" dirty="0">
                <a:solidFill>
                  <a:srgbClr val="2997E2"/>
                </a:solidFill>
                <a:latin typeface="Calibri"/>
                <a:cs typeface="Calibri"/>
              </a:rPr>
              <a:t>7</a:t>
            </a:r>
            <a:r>
              <a:rPr sz="2000" u="heavy" spc="-30" dirty="0">
                <a:solidFill>
                  <a:srgbClr val="2997E2"/>
                </a:solidFill>
                <a:latin typeface="Calibri"/>
                <a:cs typeface="Calibri"/>
              </a:rPr>
              <a:t>1</a:t>
            </a:r>
            <a:r>
              <a:rPr sz="2000" u="heavy" dirty="0">
                <a:solidFill>
                  <a:srgbClr val="2997E2"/>
                </a:solidFill>
                <a:latin typeface="Calibri"/>
                <a:cs typeface="Calibri"/>
              </a:rPr>
              <a:t>-</a:t>
            </a:r>
            <a:r>
              <a:rPr sz="2000" u="heavy" spc="-20" dirty="0">
                <a:solidFill>
                  <a:srgbClr val="2997E2"/>
                </a:solidFill>
                <a:latin typeface="Calibri"/>
                <a:cs typeface="Calibri"/>
              </a:rPr>
              <a:t>z</a:t>
            </a:r>
            <a:endParaRPr sz="2000" dirty="0">
              <a:latin typeface="Calibri"/>
              <a:cs typeface="Calibri"/>
            </a:endParaRPr>
          </a:p>
        </p:txBody>
      </p:sp>
      <p:sp>
        <p:nvSpPr>
          <p:cNvPr id="9" name="Title 8">
            <a:extLst>
              <a:ext uri="{FF2B5EF4-FFF2-40B4-BE49-F238E27FC236}">
                <a16:creationId xmlns:a16="http://schemas.microsoft.com/office/drawing/2014/main" id="{15132477-9040-82BE-7B24-C4AED9E7831D}"/>
              </a:ext>
            </a:extLst>
          </p:cNvPr>
          <p:cNvSpPr>
            <a:spLocks noGrp="1"/>
          </p:cNvSpPr>
          <p:nvPr>
            <p:ph type="title"/>
          </p:nvPr>
        </p:nvSpPr>
        <p:spPr/>
        <p:txBody>
          <a:bodyPr/>
          <a:lstStyle/>
          <a:p>
            <a:r>
              <a:rPr lang="en-US" dirty="0"/>
              <a:t>ICT tools for Digital material</a:t>
            </a:r>
            <a:br>
              <a:rPr lang="en-US" dirty="0"/>
            </a:br>
            <a:endParaRPr lang="el-GR" dirty="0"/>
          </a:p>
        </p:txBody>
      </p:sp>
      <p:sp>
        <p:nvSpPr>
          <p:cNvPr id="10" name="Content Placeholder 9">
            <a:extLst>
              <a:ext uri="{FF2B5EF4-FFF2-40B4-BE49-F238E27FC236}">
                <a16:creationId xmlns:a16="http://schemas.microsoft.com/office/drawing/2014/main" id="{875AE27A-7150-ED18-D1C5-7FF7A723F48A}"/>
              </a:ext>
            </a:extLst>
          </p:cNvPr>
          <p:cNvSpPr>
            <a:spLocks noGrp="1"/>
          </p:cNvSpPr>
          <p:nvPr>
            <p:ph sz="half" idx="1"/>
          </p:nvPr>
        </p:nvSpPr>
        <p:spPr>
          <a:xfrm>
            <a:off x="1752600" y="2140733"/>
            <a:ext cx="15016113" cy="6722773"/>
          </a:xfrm>
        </p:spPr>
        <p:txBody>
          <a:bodyPr/>
          <a:lstStyle/>
          <a:p>
            <a:pPr marL="706438" marR="225777" indent="-681038">
              <a:lnSpc>
                <a:spcPts val="4000"/>
              </a:lnSpc>
              <a:buClr>
                <a:srgbClr val="002060"/>
              </a:buClr>
              <a:buFont typeface="+mj-lt"/>
              <a:buAutoNum type="arabicPeriod"/>
            </a:pPr>
            <a:r>
              <a:rPr lang="en-US" b="1" dirty="0">
                <a:solidFill>
                  <a:srgbClr val="002060"/>
                </a:solidFill>
                <a:cs typeface="Arial"/>
              </a:rPr>
              <a:t>Computers / Smartphones</a:t>
            </a:r>
            <a:r>
              <a:rPr lang="en-US" dirty="0">
                <a:solidFill>
                  <a:srgbClr val="002060"/>
                </a:solidFill>
                <a:cs typeface="Arial"/>
              </a:rPr>
              <a:t>: Devices that are the primary means of accessing and interacting with digital materials. Tools related to these devices include operating systems, web browsers, and specific applications for accessing digital content.</a:t>
            </a:r>
          </a:p>
          <a:p>
            <a:pPr marL="706438" marR="225777" indent="-681038">
              <a:lnSpc>
                <a:spcPts val="4000"/>
              </a:lnSpc>
              <a:buClr>
                <a:srgbClr val="002060"/>
              </a:buClr>
              <a:buFont typeface="+mj-lt"/>
              <a:buAutoNum type="arabicPeriod"/>
            </a:pPr>
            <a:r>
              <a:rPr lang="en-US" b="1" dirty="0">
                <a:solidFill>
                  <a:srgbClr val="002060"/>
                </a:solidFill>
                <a:cs typeface="Arial"/>
              </a:rPr>
              <a:t>E-mail:</a:t>
            </a:r>
            <a:r>
              <a:rPr lang="en-US" dirty="0">
                <a:solidFill>
                  <a:srgbClr val="002060"/>
                </a:solidFill>
                <a:cs typeface="Arial"/>
              </a:rPr>
              <a:t> A crucial communication tool in the digital world. Services like Gmail, Outlook, and Yahoo Mail are commonly used.</a:t>
            </a:r>
          </a:p>
          <a:p>
            <a:pPr marL="706438" marR="225777" indent="-681038">
              <a:lnSpc>
                <a:spcPts val="4000"/>
              </a:lnSpc>
              <a:buClr>
                <a:srgbClr val="002060"/>
              </a:buClr>
              <a:buFont typeface="+mj-lt"/>
              <a:buAutoNum type="arabicPeriod"/>
            </a:pPr>
            <a:r>
              <a:rPr lang="en-US" b="1" dirty="0">
                <a:solidFill>
                  <a:srgbClr val="002060"/>
                </a:solidFill>
                <a:cs typeface="Arial"/>
              </a:rPr>
              <a:t>Digital Games</a:t>
            </a:r>
            <a:r>
              <a:rPr lang="en-US" dirty="0">
                <a:solidFill>
                  <a:srgbClr val="002060"/>
                </a:solidFill>
                <a:cs typeface="Arial"/>
              </a:rPr>
              <a:t>: These can be used for both entertainment and educational purposes. Platforms like Steam, Epic Games Store, and educational sites like </a:t>
            </a:r>
            <a:r>
              <a:rPr lang="en-US" dirty="0" err="1">
                <a:solidFill>
                  <a:srgbClr val="002060"/>
                </a:solidFill>
                <a:cs typeface="Arial"/>
              </a:rPr>
              <a:t>ABCmouse</a:t>
            </a:r>
            <a:r>
              <a:rPr lang="en-US" dirty="0">
                <a:solidFill>
                  <a:srgbClr val="002060"/>
                </a:solidFill>
                <a:cs typeface="Arial"/>
              </a:rPr>
              <a:t> offer various digital games.</a:t>
            </a:r>
          </a:p>
          <a:p>
            <a:pPr marL="706438" marR="225777" indent="-681038">
              <a:lnSpc>
                <a:spcPts val="4000"/>
              </a:lnSpc>
              <a:buClr>
                <a:srgbClr val="002060"/>
              </a:buClr>
              <a:buFont typeface="+mj-lt"/>
              <a:buAutoNum type="arabicPeriod"/>
            </a:pPr>
            <a:r>
              <a:rPr lang="en-US" b="1" dirty="0">
                <a:solidFill>
                  <a:srgbClr val="002060"/>
                </a:solidFill>
                <a:cs typeface="Arial"/>
              </a:rPr>
              <a:t>Digital E-Learning Material</a:t>
            </a:r>
            <a:r>
              <a:rPr lang="en-US" dirty="0">
                <a:solidFill>
                  <a:srgbClr val="002060"/>
                </a:solidFill>
                <a:cs typeface="Arial"/>
              </a:rPr>
              <a:t>: E-books, educational videos, online courses, etc. Resources for these materials can be found on platforms like Khan Academy, Coursera, Udemy, and YouTube Education.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107D2-85E9-E532-9318-7736FA3CFBBE}"/>
              </a:ext>
            </a:extLst>
          </p:cNvPr>
          <p:cNvSpPr>
            <a:spLocks noGrp="1"/>
          </p:cNvSpPr>
          <p:nvPr>
            <p:ph type="title"/>
          </p:nvPr>
        </p:nvSpPr>
        <p:spPr/>
        <p:txBody>
          <a:bodyPr/>
          <a:lstStyle/>
          <a:p>
            <a:r>
              <a:rPr lang="en-US" dirty="0"/>
              <a:t>The UNESCO Vision</a:t>
            </a:r>
            <a:endParaRPr lang="el-GR" dirty="0"/>
          </a:p>
        </p:txBody>
      </p:sp>
      <p:sp>
        <p:nvSpPr>
          <p:cNvPr id="3" name="Content Placeholder 2">
            <a:extLst>
              <a:ext uri="{FF2B5EF4-FFF2-40B4-BE49-F238E27FC236}">
                <a16:creationId xmlns:a16="http://schemas.microsoft.com/office/drawing/2014/main" id="{F3FA4E0A-CC2F-DFA9-223E-40CC4E5EFB66}"/>
              </a:ext>
            </a:extLst>
          </p:cNvPr>
          <p:cNvSpPr>
            <a:spLocks noGrp="1"/>
          </p:cNvSpPr>
          <p:nvPr>
            <p:ph sz="half" idx="1"/>
          </p:nvPr>
        </p:nvSpPr>
        <p:spPr>
          <a:xfrm>
            <a:off x="1519287" y="2385119"/>
            <a:ext cx="15625713" cy="6722773"/>
          </a:xfrm>
        </p:spPr>
        <p:txBody>
          <a:bodyPr/>
          <a:lstStyle/>
          <a:p>
            <a:pPr marL="0" indent="0">
              <a:lnSpc>
                <a:spcPct val="100000"/>
              </a:lnSpc>
              <a:buNone/>
            </a:pPr>
            <a:r>
              <a:rPr lang="en-US" b="1" spc="5" dirty="0">
                <a:solidFill>
                  <a:srgbClr val="7030A0"/>
                </a:solidFill>
                <a:cs typeface="Arial"/>
              </a:rPr>
              <a:t>UN</a:t>
            </a:r>
            <a:r>
              <a:rPr lang="en-US" b="1" dirty="0">
                <a:solidFill>
                  <a:srgbClr val="7030A0"/>
                </a:solidFill>
                <a:cs typeface="Arial"/>
              </a:rPr>
              <a:t>ES</a:t>
            </a:r>
            <a:r>
              <a:rPr lang="en-US" b="1" spc="5" dirty="0">
                <a:solidFill>
                  <a:srgbClr val="7030A0"/>
                </a:solidFill>
                <a:cs typeface="Arial"/>
              </a:rPr>
              <a:t>C</a:t>
            </a:r>
            <a:r>
              <a:rPr lang="en-US" b="1" dirty="0">
                <a:solidFill>
                  <a:srgbClr val="7030A0"/>
                </a:solidFill>
                <a:cs typeface="Arial"/>
              </a:rPr>
              <a:t>O</a:t>
            </a:r>
            <a:r>
              <a:rPr lang="en-US" b="1" spc="-45" dirty="0">
                <a:solidFill>
                  <a:srgbClr val="7030A0"/>
                </a:solidFill>
                <a:cs typeface="Arial"/>
              </a:rPr>
              <a:t> </a:t>
            </a:r>
            <a:r>
              <a:rPr lang="en-US" b="1" spc="-10" dirty="0">
                <a:solidFill>
                  <a:srgbClr val="7030A0"/>
                </a:solidFill>
                <a:cs typeface="Arial"/>
              </a:rPr>
              <a:t>in</a:t>
            </a:r>
            <a:r>
              <a:rPr lang="en-US" b="1" dirty="0">
                <a:solidFill>
                  <a:srgbClr val="7030A0"/>
                </a:solidFill>
                <a:cs typeface="Arial"/>
              </a:rPr>
              <a:t>t</a:t>
            </a:r>
            <a:r>
              <a:rPr lang="en-US" b="1" spc="-15" dirty="0">
                <a:solidFill>
                  <a:srgbClr val="7030A0"/>
                </a:solidFill>
                <a:cs typeface="Arial"/>
              </a:rPr>
              <a:t>e</a:t>
            </a:r>
            <a:r>
              <a:rPr lang="en-US" b="1" spc="-10" dirty="0">
                <a:solidFill>
                  <a:srgbClr val="7030A0"/>
                </a:solidFill>
                <a:cs typeface="Arial"/>
              </a:rPr>
              <a:t>g</a:t>
            </a:r>
            <a:r>
              <a:rPr lang="en-US" b="1" dirty="0">
                <a:solidFill>
                  <a:srgbClr val="7030A0"/>
                </a:solidFill>
                <a:cs typeface="Arial"/>
              </a:rPr>
              <a:t>r</a:t>
            </a:r>
            <a:r>
              <a:rPr lang="en-US" b="1" spc="-10" dirty="0">
                <a:solidFill>
                  <a:srgbClr val="7030A0"/>
                </a:solidFill>
                <a:cs typeface="Arial"/>
              </a:rPr>
              <a:t>a</a:t>
            </a:r>
            <a:r>
              <a:rPr lang="en-US" b="1" dirty="0">
                <a:solidFill>
                  <a:srgbClr val="7030A0"/>
                </a:solidFill>
                <a:cs typeface="Arial"/>
              </a:rPr>
              <a:t>t</a:t>
            </a:r>
            <a:r>
              <a:rPr lang="en-US" b="1" spc="-15" dirty="0">
                <a:solidFill>
                  <a:srgbClr val="7030A0"/>
                </a:solidFill>
                <a:cs typeface="Arial"/>
              </a:rPr>
              <a:t>e</a:t>
            </a:r>
            <a:r>
              <a:rPr lang="en-US" b="1" dirty="0">
                <a:solidFill>
                  <a:srgbClr val="7030A0"/>
                </a:solidFill>
                <a:cs typeface="Arial"/>
              </a:rPr>
              <a:t>d</a:t>
            </a:r>
            <a:r>
              <a:rPr lang="en-US" b="1" spc="10" dirty="0">
                <a:solidFill>
                  <a:srgbClr val="7030A0"/>
                </a:solidFill>
                <a:cs typeface="Arial"/>
              </a:rPr>
              <a:t> </a:t>
            </a:r>
            <a:r>
              <a:rPr lang="en-US" b="1" dirty="0">
                <a:solidFill>
                  <a:srgbClr val="7030A0"/>
                </a:solidFill>
                <a:cs typeface="Arial"/>
              </a:rPr>
              <a:t>IC</a:t>
            </a:r>
            <a:r>
              <a:rPr lang="en-US" b="1" spc="-170" dirty="0">
                <a:solidFill>
                  <a:srgbClr val="7030A0"/>
                </a:solidFill>
                <a:cs typeface="Arial"/>
              </a:rPr>
              <a:t>T</a:t>
            </a:r>
            <a:r>
              <a:rPr lang="en-US" b="1" dirty="0">
                <a:solidFill>
                  <a:srgbClr val="7030A0"/>
                </a:solidFill>
                <a:cs typeface="Arial"/>
              </a:rPr>
              <a:t>s</a:t>
            </a:r>
            <a:r>
              <a:rPr lang="en-US" b="1" spc="-20" dirty="0">
                <a:solidFill>
                  <a:srgbClr val="7030A0"/>
                </a:solidFill>
                <a:cs typeface="Arial"/>
              </a:rPr>
              <a:t> </a:t>
            </a:r>
            <a:r>
              <a:rPr lang="en-US" b="1" spc="-10" dirty="0">
                <a:solidFill>
                  <a:srgbClr val="7030A0"/>
                </a:solidFill>
                <a:cs typeface="Arial"/>
              </a:rPr>
              <a:t>in</a:t>
            </a:r>
            <a:r>
              <a:rPr lang="en-US" b="1" dirty="0">
                <a:solidFill>
                  <a:srgbClr val="7030A0"/>
                </a:solidFill>
                <a:cs typeface="Arial"/>
              </a:rPr>
              <a:t>to</a:t>
            </a:r>
            <a:r>
              <a:rPr lang="en-US" b="1" spc="5" dirty="0">
                <a:solidFill>
                  <a:srgbClr val="7030A0"/>
                </a:solidFill>
                <a:cs typeface="Arial"/>
              </a:rPr>
              <a:t> </a:t>
            </a:r>
            <a:r>
              <a:rPr lang="en-US" b="1" spc="-10" dirty="0">
                <a:solidFill>
                  <a:srgbClr val="7030A0"/>
                </a:solidFill>
                <a:cs typeface="Arial"/>
              </a:rPr>
              <a:t>lea</a:t>
            </a:r>
            <a:r>
              <a:rPr lang="en-US" b="1" dirty="0">
                <a:solidFill>
                  <a:srgbClr val="7030A0"/>
                </a:solidFill>
                <a:cs typeface="Arial"/>
              </a:rPr>
              <a:t>r</a:t>
            </a:r>
            <a:r>
              <a:rPr lang="en-US" b="1" spc="-10" dirty="0">
                <a:solidFill>
                  <a:srgbClr val="7030A0"/>
                </a:solidFill>
                <a:cs typeface="Arial"/>
              </a:rPr>
              <a:t>nin</a:t>
            </a:r>
            <a:r>
              <a:rPr lang="en-US" b="1" dirty="0">
                <a:solidFill>
                  <a:srgbClr val="7030A0"/>
                </a:solidFill>
                <a:cs typeface="Arial"/>
              </a:rPr>
              <a:t>g</a:t>
            </a:r>
            <a:r>
              <a:rPr lang="en-US" b="1" spc="-10" dirty="0">
                <a:solidFill>
                  <a:srgbClr val="7030A0"/>
                </a:solidFill>
                <a:cs typeface="Arial"/>
              </a:rPr>
              <a:t> </a:t>
            </a:r>
            <a:r>
              <a:rPr lang="en-US" b="1" spc="-15" dirty="0">
                <a:solidFill>
                  <a:srgbClr val="7030A0"/>
                </a:solidFill>
                <a:cs typeface="Arial"/>
              </a:rPr>
              <a:t>p</a:t>
            </a:r>
            <a:r>
              <a:rPr lang="en-US" b="1" dirty="0">
                <a:solidFill>
                  <a:srgbClr val="7030A0"/>
                </a:solidFill>
                <a:cs typeface="Arial"/>
              </a:rPr>
              <a:t>r</a:t>
            </a:r>
            <a:r>
              <a:rPr lang="en-US" b="1" spc="-10" dirty="0">
                <a:solidFill>
                  <a:srgbClr val="7030A0"/>
                </a:solidFill>
                <a:cs typeface="Arial"/>
              </a:rPr>
              <a:t>o</a:t>
            </a:r>
            <a:r>
              <a:rPr lang="en-US" b="1" spc="10" dirty="0">
                <a:solidFill>
                  <a:srgbClr val="7030A0"/>
                </a:solidFill>
                <a:cs typeface="Arial"/>
              </a:rPr>
              <a:t>c</a:t>
            </a:r>
            <a:r>
              <a:rPr lang="en-US" b="1" spc="-10" dirty="0">
                <a:solidFill>
                  <a:srgbClr val="7030A0"/>
                </a:solidFill>
                <a:cs typeface="Arial"/>
              </a:rPr>
              <a:t>e</a:t>
            </a:r>
            <a:r>
              <a:rPr lang="en-US" b="1" spc="10" dirty="0">
                <a:solidFill>
                  <a:srgbClr val="7030A0"/>
                </a:solidFill>
                <a:cs typeface="Arial"/>
              </a:rPr>
              <a:t>s</a:t>
            </a:r>
            <a:r>
              <a:rPr lang="en-US" b="1" dirty="0">
                <a:solidFill>
                  <a:srgbClr val="7030A0"/>
                </a:solidFill>
                <a:cs typeface="Arial"/>
              </a:rPr>
              <a:t>s </a:t>
            </a:r>
            <a:r>
              <a:rPr lang="en-US" b="1" spc="10" dirty="0">
                <a:solidFill>
                  <a:srgbClr val="7030A0"/>
                </a:solidFill>
                <a:cs typeface="Arial"/>
              </a:rPr>
              <a:t>t</a:t>
            </a:r>
            <a:r>
              <a:rPr lang="en-US" b="1" dirty="0">
                <a:solidFill>
                  <a:srgbClr val="7030A0"/>
                </a:solidFill>
                <a:cs typeface="Arial"/>
              </a:rPr>
              <a:t>o</a:t>
            </a:r>
            <a:r>
              <a:rPr lang="en-US" b="1" spc="-35" dirty="0">
                <a:solidFill>
                  <a:srgbClr val="7030A0"/>
                </a:solidFill>
                <a:cs typeface="Arial"/>
              </a:rPr>
              <a:t> </a:t>
            </a:r>
            <a:r>
              <a:rPr lang="en-US" b="1" dirty="0">
                <a:solidFill>
                  <a:srgbClr val="7030A0"/>
                </a:solidFill>
                <a:cs typeface="Arial"/>
              </a:rPr>
              <a:t>pro</a:t>
            </a:r>
            <a:r>
              <a:rPr lang="en-US" b="1" spc="10" dirty="0">
                <a:solidFill>
                  <a:srgbClr val="7030A0"/>
                </a:solidFill>
                <a:cs typeface="Arial"/>
              </a:rPr>
              <a:t>m</a:t>
            </a:r>
            <a:r>
              <a:rPr lang="en-US" b="1" dirty="0">
                <a:solidFill>
                  <a:srgbClr val="7030A0"/>
                </a:solidFill>
                <a:cs typeface="Arial"/>
              </a:rPr>
              <a:t>o</a:t>
            </a:r>
            <a:r>
              <a:rPr lang="en-US" b="1" spc="5" dirty="0">
                <a:solidFill>
                  <a:srgbClr val="7030A0"/>
                </a:solidFill>
                <a:cs typeface="Arial"/>
              </a:rPr>
              <a:t>t</a:t>
            </a:r>
            <a:r>
              <a:rPr lang="en-US" b="1" dirty="0">
                <a:solidFill>
                  <a:srgbClr val="7030A0"/>
                </a:solidFill>
                <a:cs typeface="Arial"/>
              </a:rPr>
              <a:t>e</a:t>
            </a:r>
            <a:r>
              <a:rPr lang="en-US" b="1" spc="-60" dirty="0">
                <a:solidFill>
                  <a:srgbClr val="7030A0"/>
                </a:solidFill>
                <a:cs typeface="Arial"/>
              </a:rPr>
              <a:t> </a:t>
            </a:r>
            <a:r>
              <a:rPr lang="en-US" b="1" dirty="0">
                <a:solidFill>
                  <a:srgbClr val="7030A0"/>
                </a:solidFill>
                <a:cs typeface="Arial"/>
              </a:rPr>
              <a:t>equali</a:t>
            </a:r>
            <a:r>
              <a:rPr lang="en-US" b="1" spc="5" dirty="0">
                <a:solidFill>
                  <a:srgbClr val="7030A0"/>
                </a:solidFill>
                <a:cs typeface="Arial"/>
              </a:rPr>
              <a:t>t</a:t>
            </a:r>
            <a:r>
              <a:rPr lang="en-US" b="1" dirty="0">
                <a:solidFill>
                  <a:srgbClr val="7030A0"/>
                </a:solidFill>
                <a:cs typeface="Arial"/>
              </a:rPr>
              <a:t>y</a:t>
            </a:r>
            <a:r>
              <a:rPr lang="en-US" b="1" spc="-45" dirty="0">
                <a:solidFill>
                  <a:srgbClr val="7030A0"/>
                </a:solidFill>
                <a:cs typeface="Arial"/>
              </a:rPr>
              <a:t> </a:t>
            </a:r>
            <a:r>
              <a:rPr lang="en-US" b="1" dirty="0">
                <a:solidFill>
                  <a:srgbClr val="7030A0"/>
                </a:solidFill>
                <a:cs typeface="Arial"/>
              </a:rPr>
              <a:t>and</a:t>
            </a:r>
            <a:r>
              <a:rPr lang="en-US" b="1" spc="-15" dirty="0">
                <a:solidFill>
                  <a:srgbClr val="7030A0"/>
                </a:solidFill>
                <a:cs typeface="Arial"/>
              </a:rPr>
              <a:t> </a:t>
            </a:r>
            <a:r>
              <a:rPr lang="en-US" b="1" dirty="0">
                <a:solidFill>
                  <a:srgbClr val="7030A0"/>
                </a:solidFill>
                <a:cs typeface="Arial"/>
              </a:rPr>
              <a:t>a</a:t>
            </a:r>
            <a:r>
              <a:rPr lang="en-US" b="1" spc="5" dirty="0">
                <a:solidFill>
                  <a:srgbClr val="7030A0"/>
                </a:solidFill>
                <a:cs typeface="Arial"/>
              </a:rPr>
              <a:t>c</a:t>
            </a:r>
            <a:r>
              <a:rPr lang="en-US" b="1" spc="10" dirty="0">
                <a:solidFill>
                  <a:srgbClr val="7030A0"/>
                </a:solidFill>
                <a:cs typeface="Arial"/>
              </a:rPr>
              <a:t>c</a:t>
            </a:r>
            <a:r>
              <a:rPr lang="en-US" b="1" dirty="0">
                <a:solidFill>
                  <a:srgbClr val="7030A0"/>
                </a:solidFill>
                <a:cs typeface="Arial"/>
              </a:rPr>
              <a:t>e</a:t>
            </a:r>
            <a:r>
              <a:rPr lang="en-US" b="1" spc="5" dirty="0">
                <a:solidFill>
                  <a:srgbClr val="7030A0"/>
                </a:solidFill>
                <a:cs typeface="Arial"/>
              </a:rPr>
              <a:t>s</a:t>
            </a:r>
            <a:r>
              <a:rPr lang="en-US" b="1" dirty="0">
                <a:solidFill>
                  <a:srgbClr val="7030A0"/>
                </a:solidFill>
                <a:cs typeface="Arial"/>
              </a:rPr>
              <a:t>s</a:t>
            </a:r>
            <a:r>
              <a:rPr lang="en-US" b="1" spc="-75" dirty="0">
                <a:solidFill>
                  <a:srgbClr val="7030A0"/>
                </a:solidFill>
                <a:cs typeface="Arial"/>
              </a:rPr>
              <a:t> </a:t>
            </a:r>
            <a:r>
              <a:rPr lang="en-US" b="1" spc="10" dirty="0">
                <a:solidFill>
                  <a:srgbClr val="7030A0"/>
                </a:solidFill>
                <a:cs typeface="Arial"/>
              </a:rPr>
              <a:t>t</a:t>
            </a:r>
            <a:r>
              <a:rPr lang="en-US" b="1" dirty="0">
                <a:solidFill>
                  <a:srgbClr val="7030A0"/>
                </a:solidFill>
                <a:cs typeface="Arial"/>
              </a:rPr>
              <a:t>o</a:t>
            </a:r>
            <a:r>
              <a:rPr lang="en-US" b="1" spc="-15" dirty="0">
                <a:solidFill>
                  <a:srgbClr val="7030A0"/>
                </a:solidFill>
                <a:cs typeface="Arial"/>
              </a:rPr>
              <a:t> </a:t>
            </a:r>
            <a:r>
              <a:rPr lang="en-US" b="1" dirty="0">
                <a:solidFill>
                  <a:srgbClr val="7030A0"/>
                </a:solidFill>
                <a:cs typeface="Arial"/>
              </a:rPr>
              <a:t>edu</a:t>
            </a:r>
            <a:r>
              <a:rPr lang="en-US" b="1" spc="5" dirty="0">
                <a:solidFill>
                  <a:srgbClr val="7030A0"/>
                </a:solidFill>
                <a:cs typeface="Arial"/>
              </a:rPr>
              <a:t>c</a:t>
            </a:r>
            <a:r>
              <a:rPr lang="en-US" b="1" dirty="0">
                <a:solidFill>
                  <a:srgbClr val="7030A0"/>
                </a:solidFill>
                <a:cs typeface="Arial"/>
              </a:rPr>
              <a:t>a</a:t>
            </a:r>
            <a:r>
              <a:rPr lang="en-US" b="1" spc="5" dirty="0">
                <a:solidFill>
                  <a:srgbClr val="7030A0"/>
                </a:solidFill>
                <a:cs typeface="Arial"/>
              </a:rPr>
              <a:t>t</a:t>
            </a:r>
            <a:r>
              <a:rPr lang="en-US" b="1" dirty="0">
                <a:solidFill>
                  <a:srgbClr val="7030A0"/>
                </a:solidFill>
                <a:cs typeface="Arial"/>
              </a:rPr>
              <a:t>ion.</a:t>
            </a:r>
          </a:p>
          <a:p>
            <a:pPr marL="0" indent="0">
              <a:lnSpc>
                <a:spcPct val="100000"/>
              </a:lnSpc>
              <a:spcBef>
                <a:spcPts val="810"/>
              </a:spcBef>
              <a:buNone/>
            </a:pPr>
            <a:r>
              <a:rPr lang="en-US" b="1" spc="40" dirty="0">
                <a:solidFill>
                  <a:srgbClr val="7030A0"/>
                </a:solidFill>
                <a:cs typeface="Arial"/>
              </a:rPr>
              <a:t>W</a:t>
            </a:r>
            <a:r>
              <a:rPr lang="en-US" b="1" dirty="0">
                <a:solidFill>
                  <a:srgbClr val="7030A0"/>
                </a:solidFill>
                <a:cs typeface="Arial"/>
              </a:rPr>
              <a:t>e</a:t>
            </a:r>
            <a:r>
              <a:rPr lang="en-US" b="1" spc="-85" dirty="0">
                <a:solidFill>
                  <a:srgbClr val="7030A0"/>
                </a:solidFill>
                <a:cs typeface="Arial"/>
              </a:rPr>
              <a:t> </a:t>
            </a:r>
            <a:r>
              <a:rPr lang="en-US" b="1" spc="-10" dirty="0">
                <a:solidFill>
                  <a:srgbClr val="7030A0"/>
                </a:solidFill>
                <a:cs typeface="Arial"/>
              </a:rPr>
              <a:t>u</a:t>
            </a:r>
            <a:r>
              <a:rPr lang="en-US" b="1" spc="10" dirty="0">
                <a:solidFill>
                  <a:srgbClr val="7030A0"/>
                </a:solidFill>
                <a:cs typeface="Arial"/>
              </a:rPr>
              <a:t>s</a:t>
            </a:r>
            <a:r>
              <a:rPr lang="en-US" b="1" dirty="0">
                <a:solidFill>
                  <a:srgbClr val="7030A0"/>
                </a:solidFill>
                <a:cs typeface="Arial"/>
              </a:rPr>
              <a:t>e</a:t>
            </a:r>
            <a:r>
              <a:rPr lang="en-US" b="1" spc="-15" dirty="0">
                <a:solidFill>
                  <a:srgbClr val="7030A0"/>
                </a:solidFill>
                <a:cs typeface="Arial"/>
              </a:rPr>
              <a:t> </a:t>
            </a:r>
            <a:r>
              <a:rPr lang="en-US" b="1" spc="-5" dirty="0">
                <a:solidFill>
                  <a:srgbClr val="7030A0"/>
                </a:solidFill>
                <a:cs typeface="Arial"/>
              </a:rPr>
              <a:t>I</a:t>
            </a:r>
            <a:r>
              <a:rPr lang="en-US" b="1" dirty="0">
                <a:solidFill>
                  <a:srgbClr val="7030A0"/>
                </a:solidFill>
                <a:cs typeface="Arial"/>
              </a:rPr>
              <a:t>CT</a:t>
            </a:r>
            <a:r>
              <a:rPr lang="en-US" b="1" spc="-35" dirty="0">
                <a:solidFill>
                  <a:srgbClr val="7030A0"/>
                </a:solidFill>
                <a:cs typeface="Arial"/>
              </a:rPr>
              <a:t> </a:t>
            </a:r>
            <a:r>
              <a:rPr lang="en-US" b="1" spc="-5" dirty="0">
                <a:solidFill>
                  <a:srgbClr val="7030A0"/>
                </a:solidFill>
                <a:cs typeface="Arial"/>
              </a:rPr>
              <a:t>t</a:t>
            </a:r>
            <a:r>
              <a:rPr lang="en-US" b="1" spc="-10" dirty="0">
                <a:solidFill>
                  <a:srgbClr val="7030A0"/>
                </a:solidFill>
                <a:cs typeface="Arial"/>
              </a:rPr>
              <a:t>ool</a:t>
            </a:r>
            <a:r>
              <a:rPr lang="en-US" b="1" dirty="0">
                <a:solidFill>
                  <a:srgbClr val="7030A0"/>
                </a:solidFill>
                <a:cs typeface="Arial"/>
              </a:rPr>
              <a:t>s</a:t>
            </a:r>
            <a:r>
              <a:rPr lang="en-US" b="1" spc="5" dirty="0">
                <a:solidFill>
                  <a:srgbClr val="7030A0"/>
                </a:solidFill>
                <a:cs typeface="Arial"/>
              </a:rPr>
              <a:t> </a:t>
            </a:r>
            <a:r>
              <a:rPr lang="en-US" b="1" spc="15" dirty="0">
                <a:solidFill>
                  <a:srgbClr val="7030A0"/>
                </a:solidFill>
                <a:cs typeface="Arial"/>
              </a:rPr>
              <a:t>f</a:t>
            </a:r>
            <a:r>
              <a:rPr lang="en-US" b="1" spc="-10" dirty="0">
                <a:solidFill>
                  <a:srgbClr val="7030A0"/>
                </a:solidFill>
                <a:cs typeface="Arial"/>
              </a:rPr>
              <a:t>o</a:t>
            </a:r>
            <a:r>
              <a:rPr lang="en-US" b="1" dirty="0">
                <a:solidFill>
                  <a:srgbClr val="7030A0"/>
                </a:solidFill>
                <a:cs typeface="Arial"/>
              </a:rPr>
              <a:t>r</a:t>
            </a:r>
          </a:p>
          <a:p>
            <a:pPr marL="4397375" indent="-887413">
              <a:lnSpc>
                <a:spcPct val="150000"/>
              </a:lnSpc>
              <a:spcBef>
                <a:spcPts val="0"/>
              </a:spcBef>
              <a:buClr>
                <a:srgbClr val="002060"/>
              </a:buClr>
              <a:buFont typeface="Arial"/>
              <a:buAutoNum type="arabicPeriod"/>
            </a:pPr>
            <a:r>
              <a:rPr lang="en-US" b="1" dirty="0">
                <a:solidFill>
                  <a:srgbClr val="002060"/>
                </a:solidFill>
                <a:cs typeface="Arial"/>
              </a:rPr>
              <a:t>T</a:t>
            </a:r>
            <a:r>
              <a:rPr lang="en-US" b="1" spc="-10" dirty="0">
                <a:solidFill>
                  <a:srgbClr val="002060"/>
                </a:solidFill>
                <a:cs typeface="Arial"/>
              </a:rPr>
              <a:t>eac</a:t>
            </a:r>
            <a:r>
              <a:rPr lang="en-US" b="1" dirty="0">
                <a:solidFill>
                  <a:srgbClr val="002060"/>
                </a:solidFill>
                <a:cs typeface="Arial"/>
              </a:rPr>
              <a:t>h</a:t>
            </a:r>
            <a:r>
              <a:rPr lang="en-US" b="1" spc="-10" dirty="0">
                <a:solidFill>
                  <a:srgbClr val="002060"/>
                </a:solidFill>
                <a:cs typeface="Arial"/>
              </a:rPr>
              <a:t>i</a:t>
            </a:r>
            <a:r>
              <a:rPr lang="en-US" b="1" dirty="0">
                <a:solidFill>
                  <a:srgbClr val="002060"/>
                </a:solidFill>
                <a:cs typeface="Arial"/>
              </a:rPr>
              <a:t>ng</a:t>
            </a:r>
            <a:endParaRPr lang="en-US" dirty="0">
              <a:solidFill>
                <a:srgbClr val="002060"/>
              </a:solidFill>
              <a:cs typeface="Arial"/>
            </a:endParaRPr>
          </a:p>
          <a:p>
            <a:pPr marL="4397375" indent="-887413">
              <a:lnSpc>
                <a:spcPct val="150000"/>
              </a:lnSpc>
              <a:spcBef>
                <a:spcPts val="0"/>
              </a:spcBef>
              <a:buClr>
                <a:srgbClr val="002060"/>
              </a:buClr>
              <a:buFont typeface="Arial"/>
              <a:buAutoNum type="arabicPeriod"/>
            </a:pPr>
            <a:r>
              <a:rPr lang="en-US" b="1" dirty="0">
                <a:solidFill>
                  <a:srgbClr val="002060"/>
                </a:solidFill>
                <a:cs typeface="Arial"/>
              </a:rPr>
              <a:t>L</a:t>
            </a:r>
            <a:r>
              <a:rPr lang="en-US" b="1" spc="-15" dirty="0">
                <a:solidFill>
                  <a:srgbClr val="002060"/>
                </a:solidFill>
                <a:cs typeface="Arial"/>
              </a:rPr>
              <a:t>e</a:t>
            </a:r>
            <a:r>
              <a:rPr lang="en-US" b="1" spc="-10" dirty="0">
                <a:solidFill>
                  <a:srgbClr val="002060"/>
                </a:solidFill>
                <a:cs typeface="Arial"/>
              </a:rPr>
              <a:t>a</a:t>
            </a:r>
            <a:r>
              <a:rPr lang="en-US" b="1" dirty="0">
                <a:solidFill>
                  <a:srgbClr val="002060"/>
                </a:solidFill>
                <a:cs typeface="Arial"/>
              </a:rPr>
              <a:t>rni</a:t>
            </a:r>
            <a:r>
              <a:rPr lang="en-US" b="1" spc="-10" dirty="0">
                <a:solidFill>
                  <a:srgbClr val="002060"/>
                </a:solidFill>
                <a:cs typeface="Arial"/>
              </a:rPr>
              <a:t>n</a:t>
            </a:r>
            <a:r>
              <a:rPr lang="en-US" b="1" dirty="0">
                <a:solidFill>
                  <a:srgbClr val="002060"/>
                </a:solidFill>
                <a:cs typeface="Arial"/>
              </a:rPr>
              <a:t>g</a:t>
            </a:r>
            <a:endParaRPr lang="en-US" dirty="0">
              <a:solidFill>
                <a:srgbClr val="002060"/>
              </a:solidFill>
              <a:cs typeface="Arial"/>
            </a:endParaRPr>
          </a:p>
          <a:p>
            <a:pPr marL="4397375" indent="-887413">
              <a:lnSpc>
                <a:spcPct val="150000"/>
              </a:lnSpc>
              <a:spcBef>
                <a:spcPts val="0"/>
              </a:spcBef>
              <a:buClr>
                <a:srgbClr val="002060"/>
              </a:buClr>
              <a:buFont typeface="Arial"/>
              <a:buAutoNum type="arabicPeriod"/>
            </a:pPr>
            <a:r>
              <a:rPr lang="en-US" b="1" spc="-10" dirty="0">
                <a:solidFill>
                  <a:srgbClr val="002060"/>
                </a:solidFill>
                <a:cs typeface="Arial"/>
              </a:rPr>
              <a:t>Ma</a:t>
            </a:r>
            <a:r>
              <a:rPr lang="en-US" b="1" spc="-5" dirty="0">
                <a:solidFill>
                  <a:srgbClr val="002060"/>
                </a:solidFill>
                <a:cs typeface="Arial"/>
              </a:rPr>
              <a:t>n</a:t>
            </a:r>
            <a:r>
              <a:rPr lang="en-US" b="1" spc="-10" dirty="0">
                <a:solidFill>
                  <a:srgbClr val="002060"/>
                </a:solidFill>
                <a:cs typeface="Arial"/>
              </a:rPr>
              <a:t>a</a:t>
            </a:r>
            <a:r>
              <a:rPr lang="en-US" b="1" spc="-5" dirty="0">
                <a:solidFill>
                  <a:srgbClr val="002060"/>
                </a:solidFill>
                <a:cs typeface="Arial"/>
              </a:rPr>
              <a:t>g</a:t>
            </a:r>
            <a:r>
              <a:rPr lang="en-US" b="1" spc="-10" dirty="0">
                <a:solidFill>
                  <a:srgbClr val="002060"/>
                </a:solidFill>
                <a:cs typeface="Arial"/>
              </a:rPr>
              <a:t>eme</a:t>
            </a:r>
            <a:r>
              <a:rPr lang="en-US" b="1" spc="-5" dirty="0">
                <a:solidFill>
                  <a:srgbClr val="002060"/>
                </a:solidFill>
                <a:cs typeface="Arial"/>
              </a:rPr>
              <a:t>n</a:t>
            </a:r>
            <a:r>
              <a:rPr lang="en-US" b="1" dirty="0">
                <a:solidFill>
                  <a:srgbClr val="002060"/>
                </a:solidFill>
                <a:cs typeface="Arial"/>
              </a:rPr>
              <a:t>t</a:t>
            </a:r>
            <a:endParaRPr lang="en-US" dirty="0">
              <a:solidFill>
                <a:srgbClr val="002060"/>
              </a:solidFill>
              <a:cs typeface="Arial"/>
            </a:endParaRPr>
          </a:p>
          <a:p>
            <a:pPr marL="4397375" indent="-887413">
              <a:lnSpc>
                <a:spcPct val="150000"/>
              </a:lnSpc>
              <a:spcBef>
                <a:spcPts val="0"/>
              </a:spcBef>
              <a:buClr>
                <a:srgbClr val="002060"/>
              </a:buClr>
              <a:buFont typeface="Arial"/>
              <a:buAutoNum type="arabicPeriod"/>
            </a:pPr>
            <a:r>
              <a:rPr lang="en-US" b="1" dirty="0">
                <a:solidFill>
                  <a:srgbClr val="002060"/>
                </a:solidFill>
                <a:cs typeface="Arial"/>
              </a:rPr>
              <a:t>S</a:t>
            </a:r>
            <a:r>
              <a:rPr lang="en-US" b="1" spc="-10" dirty="0">
                <a:solidFill>
                  <a:srgbClr val="002060"/>
                </a:solidFill>
                <a:cs typeface="Arial"/>
              </a:rPr>
              <a:t>ys</a:t>
            </a:r>
            <a:r>
              <a:rPr lang="en-US" b="1" dirty="0">
                <a:solidFill>
                  <a:srgbClr val="002060"/>
                </a:solidFill>
                <a:cs typeface="Arial"/>
              </a:rPr>
              <a:t>t</a:t>
            </a:r>
            <a:r>
              <a:rPr lang="en-US" b="1" spc="-10" dirty="0">
                <a:solidFill>
                  <a:srgbClr val="002060"/>
                </a:solidFill>
                <a:cs typeface="Arial"/>
              </a:rPr>
              <a:t>ems</a:t>
            </a:r>
            <a:r>
              <a:rPr lang="en-US" b="1" dirty="0">
                <a:solidFill>
                  <a:srgbClr val="002060"/>
                </a:solidFill>
                <a:cs typeface="Arial"/>
              </a:rPr>
              <a:t>’</a:t>
            </a:r>
            <a:r>
              <a:rPr lang="en-US" b="1" spc="-85" dirty="0">
                <a:solidFill>
                  <a:srgbClr val="002060"/>
                </a:solidFill>
                <a:cs typeface="Arial"/>
              </a:rPr>
              <a:t> </a:t>
            </a:r>
            <a:r>
              <a:rPr lang="en-US" b="1" spc="-10" dirty="0">
                <a:solidFill>
                  <a:srgbClr val="002060"/>
                </a:solidFill>
                <a:cs typeface="Arial"/>
              </a:rPr>
              <a:t>assessme</a:t>
            </a:r>
            <a:r>
              <a:rPr lang="en-US" b="1" dirty="0">
                <a:solidFill>
                  <a:srgbClr val="002060"/>
                </a:solidFill>
                <a:cs typeface="Arial"/>
              </a:rPr>
              <a:t>nt</a:t>
            </a:r>
            <a:endParaRPr lang="en-US" dirty="0">
              <a:solidFill>
                <a:srgbClr val="002060"/>
              </a:solidFill>
              <a:cs typeface="Arial"/>
            </a:endParaRPr>
          </a:p>
          <a:p>
            <a:pPr marL="4397375" indent="-887413">
              <a:lnSpc>
                <a:spcPct val="150000"/>
              </a:lnSpc>
              <a:spcBef>
                <a:spcPts val="0"/>
              </a:spcBef>
              <a:buClr>
                <a:srgbClr val="002060"/>
              </a:buClr>
              <a:buFont typeface="Arial"/>
              <a:buAutoNum type="arabicPeriod"/>
            </a:pPr>
            <a:r>
              <a:rPr lang="en-US" b="1" spc="-10" dirty="0">
                <a:solidFill>
                  <a:srgbClr val="002060"/>
                </a:solidFill>
                <a:cs typeface="Arial"/>
              </a:rPr>
              <a:t>C</a:t>
            </a:r>
            <a:r>
              <a:rPr lang="en-US" b="1" spc="-5" dirty="0">
                <a:solidFill>
                  <a:srgbClr val="002060"/>
                </a:solidFill>
                <a:cs typeface="Arial"/>
              </a:rPr>
              <a:t>oll</a:t>
            </a:r>
            <a:r>
              <a:rPr lang="en-US" b="1" spc="-10" dirty="0">
                <a:solidFill>
                  <a:srgbClr val="002060"/>
                </a:solidFill>
                <a:cs typeface="Arial"/>
              </a:rPr>
              <a:t>a</a:t>
            </a:r>
            <a:r>
              <a:rPr lang="en-US" b="1" spc="-5" dirty="0">
                <a:solidFill>
                  <a:srgbClr val="002060"/>
                </a:solidFill>
                <a:cs typeface="Arial"/>
              </a:rPr>
              <a:t>bo</a:t>
            </a:r>
            <a:r>
              <a:rPr lang="en-US" b="1" dirty="0">
                <a:solidFill>
                  <a:srgbClr val="002060"/>
                </a:solidFill>
                <a:cs typeface="Arial"/>
              </a:rPr>
              <a:t>r</a:t>
            </a:r>
            <a:r>
              <a:rPr lang="en-US" b="1" spc="-10" dirty="0">
                <a:solidFill>
                  <a:srgbClr val="002060"/>
                </a:solidFill>
                <a:cs typeface="Arial"/>
              </a:rPr>
              <a:t>a</a:t>
            </a:r>
            <a:r>
              <a:rPr lang="en-US" b="1" dirty="0">
                <a:solidFill>
                  <a:srgbClr val="002060"/>
                </a:solidFill>
                <a:cs typeface="Arial"/>
              </a:rPr>
              <a:t>t</a:t>
            </a:r>
            <a:r>
              <a:rPr lang="en-US" b="1" spc="-5" dirty="0">
                <a:solidFill>
                  <a:srgbClr val="002060"/>
                </a:solidFill>
                <a:cs typeface="Arial"/>
              </a:rPr>
              <a:t>io</a:t>
            </a:r>
            <a:r>
              <a:rPr lang="en-US" b="1" dirty="0">
                <a:solidFill>
                  <a:srgbClr val="002060"/>
                </a:solidFill>
                <a:cs typeface="Arial"/>
              </a:rPr>
              <a:t>n</a:t>
            </a:r>
            <a:r>
              <a:rPr lang="en-US" b="1" spc="35" dirty="0">
                <a:solidFill>
                  <a:srgbClr val="002060"/>
                </a:solidFill>
                <a:cs typeface="Arial"/>
              </a:rPr>
              <a:t> </a:t>
            </a:r>
            <a:r>
              <a:rPr lang="en-US" b="1" spc="-5" dirty="0">
                <a:solidFill>
                  <a:srgbClr val="002060"/>
                </a:solidFill>
                <a:cs typeface="Arial"/>
              </a:rPr>
              <a:t>pl</a:t>
            </a:r>
            <a:r>
              <a:rPr lang="en-US" b="1" spc="-10" dirty="0">
                <a:solidFill>
                  <a:srgbClr val="002060"/>
                </a:solidFill>
                <a:cs typeface="Arial"/>
              </a:rPr>
              <a:t>a</a:t>
            </a:r>
            <a:r>
              <a:rPr lang="en-US" b="1" dirty="0">
                <a:solidFill>
                  <a:srgbClr val="002060"/>
                </a:solidFill>
                <a:cs typeface="Arial"/>
              </a:rPr>
              <a:t>tf</a:t>
            </a:r>
            <a:r>
              <a:rPr lang="en-US" b="1" spc="-5" dirty="0">
                <a:solidFill>
                  <a:srgbClr val="002060"/>
                </a:solidFill>
                <a:cs typeface="Arial"/>
              </a:rPr>
              <a:t>o</a:t>
            </a:r>
            <a:r>
              <a:rPr lang="en-US" b="1" dirty="0">
                <a:solidFill>
                  <a:srgbClr val="002060"/>
                </a:solidFill>
                <a:cs typeface="Arial"/>
              </a:rPr>
              <a:t>r</a:t>
            </a:r>
            <a:r>
              <a:rPr lang="en-US" b="1" spc="-10" dirty="0">
                <a:solidFill>
                  <a:srgbClr val="002060"/>
                </a:solidFill>
                <a:cs typeface="Arial"/>
              </a:rPr>
              <a:t>m</a:t>
            </a:r>
            <a:r>
              <a:rPr lang="en-US" b="1" dirty="0">
                <a:solidFill>
                  <a:srgbClr val="002060"/>
                </a:solidFill>
                <a:cs typeface="Arial"/>
              </a:rPr>
              <a:t>s</a:t>
            </a:r>
          </a:p>
          <a:p>
            <a:pPr marL="356870" indent="-344170">
              <a:lnSpc>
                <a:spcPts val="1785"/>
              </a:lnSpc>
              <a:spcBef>
                <a:spcPts val="705"/>
              </a:spcBef>
              <a:buClr>
                <a:srgbClr val="E38312"/>
              </a:buClr>
              <a:buFont typeface="Arial"/>
              <a:buAutoNum type="arabicPeriod"/>
              <a:tabLst>
                <a:tab pos="357505" algn="l"/>
              </a:tabLst>
            </a:pPr>
            <a:endParaRPr lang="en-US" b="1" i="1" dirty="0">
              <a:solidFill>
                <a:srgbClr val="002060"/>
              </a:solidFill>
              <a:cs typeface="Arial"/>
            </a:endParaRPr>
          </a:p>
          <a:p>
            <a:pPr marL="356870" indent="-344170">
              <a:lnSpc>
                <a:spcPts val="1785"/>
              </a:lnSpc>
              <a:spcBef>
                <a:spcPts val="705"/>
              </a:spcBef>
              <a:buClr>
                <a:srgbClr val="E38312"/>
              </a:buClr>
              <a:buFont typeface="Arial"/>
              <a:buAutoNum type="arabicPeriod"/>
              <a:tabLst>
                <a:tab pos="357505" algn="l"/>
              </a:tabLst>
            </a:pPr>
            <a:endParaRPr lang="en-US" b="1" i="1" dirty="0">
              <a:solidFill>
                <a:srgbClr val="002060"/>
              </a:solidFill>
              <a:cs typeface="Arial"/>
            </a:endParaRPr>
          </a:p>
          <a:p>
            <a:pPr marL="12700" indent="0">
              <a:lnSpc>
                <a:spcPts val="1785"/>
              </a:lnSpc>
              <a:spcBef>
                <a:spcPts val="705"/>
              </a:spcBef>
              <a:buClr>
                <a:srgbClr val="E38312"/>
              </a:buClr>
              <a:buNone/>
              <a:tabLst>
                <a:tab pos="357505" algn="l"/>
              </a:tabLst>
            </a:pPr>
            <a:r>
              <a:rPr lang="en-US" i="1" dirty="0">
                <a:cs typeface="Arial"/>
              </a:rPr>
              <a:t>(</a:t>
            </a:r>
            <a:r>
              <a:rPr lang="en-US" i="1" u="heavy" spc="-10" dirty="0">
                <a:solidFill>
                  <a:srgbClr val="2997E2"/>
                </a:solidFill>
                <a:cs typeface="Arial"/>
              </a:rPr>
              <a:t>h</a:t>
            </a:r>
            <a:r>
              <a:rPr lang="en-US" i="1" u="heavy" dirty="0">
                <a:solidFill>
                  <a:srgbClr val="2997E2"/>
                </a:solidFill>
                <a:cs typeface="Arial"/>
              </a:rPr>
              <a:t>t</a:t>
            </a:r>
            <a:r>
              <a:rPr lang="en-US" i="1" u="heavy" spc="-10" dirty="0">
                <a:solidFill>
                  <a:srgbClr val="2997E2"/>
                </a:solidFill>
                <a:cs typeface="Arial"/>
              </a:rPr>
              <a:t>tp</a:t>
            </a:r>
            <a:r>
              <a:rPr lang="en-US" i="1" u="heavy" spc="10" dirty="0">
                <a:solidFill>
                  <a:srgbClr val="2997E2"/>
                </a:solidFill>
                <a:cs typeface="Arial"/>
              </a:rPr>
              <a:t>s</a:t>
            </a:r>
            <a:r>
              <a:rPr lang="en-US" i="1" u="heavy" dirty="0">
                <a:solidFill>
                  <a:srgbClr val="2997E2"/>
                </a:solidFill>
                <a:cs typeface="Arial"/>
              </a:rPr>
              <a:t>:</a:t>
            </a:r>
            <a:r>
              <a:rPr lang="en-US" i="1" u="heavy" spc="-10" dirty="0">
                <a:solidFill>
                  <a:srgbClr val="2997E2"/>
                </a:solidFill>
                <a:cs typeface="Arial"/>
              </a:rPr>
              <a:t>/</a:t>
            </a:r>
            <a:r>
              <a:rPr lang="en-US" i="1" u="heavy" dirty="0">
                <a:solidFill>
                  <a:srgbClr val="2997E2"/>
                </a:solidFill>
                <a:cs typeface="Arial"/>
              </a:rPr>
              <a:t>/</a:t>
            </a:r>
            <a:r>
              <a:rPr lang="en-US" i="1" u="heavy" spc="-15" dirty="0">
                <a:solidFill>
                  <a:srgbClr val="2997E2"/>
                </a:solidFill>
                <a:cs typeface="Arial"/>
              </a:rPr>
              <a:t>e</a:t>
            </a:r>
            <a:r>
              <a:rPr lang="en-US" i="1" u="heavy" spc="-10" dirty="0">
                <a:solidFill>
                  <a:srgbClr val="2997E2"/>
                </a:solidFill>
                <a:cs typeface="Arial"/>
              </a:rPr>
              <a:t>n</a:t>
            </a:r>
            <a:r>
              <a:rPr lang="en-US" i="1" u="heavy" dirty="0">
                <a:solidFill>
                  <a:srgbClr val="2997E2"/>
                </a:solidFill>
                <a:cs typeface="Arial"/>
              </a:rPr>
              <a:t>.</a:t>
            </a:r>
            <a:r>
              <a:rPr lang="en-US" i="1" u="heavy" spc="-15" dirty="0">
                <a:solidFill>
                  <a:srgbClr val="2997E2"/>
                </a:solidFill>
                <a:cs typeface="Arial"/>
              </a:rPr>
              <a:t>u</a:t>
            </a:r>
            <a:r>
              <a:rPr lang="en-US" i="1" u="heavy" spc="-10" dirty="0">
                <a:solidFill>
                  <a:srgbClr val="2997E2"/>
                </a:solidFill>
                <a:cs typeface="Arial"/>
              </a:rPr>
              <a:t>ne</a:t>
            </a:r>
            <a:r>
              <a:rPr lang="en-US" i="1" u="heavy" spc="10" dirty="0">
                <a:solidFill>
                  <a:srgbClr val="2997E2"/>
                </a:solidFill>
                <a:cs typeface="Arial"/>
              </a:rPr>
              <a:t>sc</a:t>
            </a:r>
            <a:r>
              <a:rPr lang="en-US" i="1" u="heavy" spc="-10" dirty="0">
                <a:solidFill>
                  <a:srgbClr val="2997E2"/>
                </a:solidFill>
                <a:cs typeface="Arial"/>
              </a:rPr>
              <a:t>o</a:t>
            </a:r>
            <a:r>
              <a:rPr lang="en-US" i="1" u="heavy" dirty="0">
                <a:solidFill>
                  <a:srgbClr val="2997E2"/>
                </a:solidFill>
                <a:cs typeface="Arial"/>
              </a:rPr>
              <a:t>.</a:t>
            </a:r>
            <a:r>
              <a:rPr lang="en-US" i="1" u="heavy" spc="-15" dirty="0">
                <a:solidFill>
                  <a:srgbClr val="2997E2"/>
                </a:solidFill>
                <a:cs typeface="Arial"/>
              </a:rPr>
              <a:t>o</a:t>
            </a:r>
            <a:r>
              <a:rPr lang="en-US" i="1" u="heavy" dirty="0">
                <a:solidFill>
                  <a:srgbClr val="2997E2"/>
                </a:solidFill>
                <a:cs typeface="Arial"/>
              </a:rPr>
              <a:t>r</a:t>
            </a:r>
            <a:r>
              <a:rPr lang="en-US" i="1" u="heavy" spc="-10" dirty="0">
                <a:solidFill>
                  <a:srgbClr val="2997E2"/>
                </a:solidFill>
                <a:cs typeface="Arial"/>
              </a:rPr>
              <a:t>g</a:t>
            </a:r>
            <a:r>
              <a:rPr lang="en-US" i="1" u="heavy" dirty="0">
                <a:solidFill>
                  <a:srgbClr val="2997E2"/>
                </a:solidFill>
                <a:cs typeface="Arial"/>
              </a:rPr>
              <a:t>/</a:t>
            </a:r>
            <a:r>
              <a:rPr lang="en-US" i="1" u="heavy" spc="5" dirty="0">
                <a:solidFill>
                  <a:srgbClr val="2997E2"/>
                </a:solidFill>
                <a:cs typeface="Arial"/>
              </a:rPr>
              <a:t>c</a:t>
            </a:r>
            <a:r>
              <a:rPr lang="en-US" i="1" u="heavy" spc="-10" dirty="0">
                <a:solidFill>
                  <a:srgbClr val="2997E2"/>
                </a:solidFill>
                <a:cs typeface="Arial"/>
              </a:rPr>
              <a:t>o</a:t>
            </a:r>
            <a:r>
              <a:rPr lang="en-US" i="1" u="heavy" spc="10" dirty="0">
                <a:solidFill>
                  <a:srgbClr val="2997E2"/>
                </a:solidFill>
                <a:cs typeface="Arial"/>
              </a:rPr>
              <a:t>v</a:t>
            </a:r>
            <a:r>
              <a:rPr lang="en-US" i="1" u="heavy" spc="-10" dirty="0">
                <a:solidFill>
                  <a:srgbClr val="2997E2"/>
                </a:solidFill>
                <a:cs typeface="Arial"/>
              </a:rPr>
              <a:t>id19</a:t>
            </a:r>
            <a:r>
              <a:rPr lang="en-US" i="1" u="heavy" dirty="0">
                <a:solidFill>
                  <a:srgbClr val="2997E2"/>
                </a:solidFill>
                <a:cs typeface="Arial"/>
              </a:rPr>
              <a:t>/</a:t>
            </a:r>
            <a:r>
              <a:rPr lang="en-US" i="1" u="heavy" spc="-15" dirty="0">
                <a:solidFill>
                  <a:srgbClr val="2997E2"/>
                </a:solidFill>
                <a:cs typeface="Arial"/>
              </a:rPr>
              <a:t>e</a:t>
            </a:r>
            <a:r>
              <a:rPr lang="en-US" i="1" u="heavy" spc="-10" dirty="0">
                <a:solidFill>
                  <a:srgbClr val="2997E2"/>
                </a:solidFill>
                <a:cs typeface="Arial"/>
              </a:rPr>
              <a:t>du</a:t>
            </a:r>
            <a:r>
              <a:rPr lang="en-US" i="1" u="heavy" spc="10" dirty="0">
                <a:solidFill>
                  <a:srgbClr val="2997E2"/>
                </a:solidFill>
                <a:cs typeface="Arial"/>
              </a:rPr>
              <a:t>c</a:t>
            </a:r>
            <a:r>
              <a:rPr lang="en-US" i="1" u="heavy" spc="-10" dirty="0">
                <a:solidFill>
                  <a:srgbClr val="2997E2"/>
                </a:solidFill>
                <a:cs typeface="Arial"/>
              </a:rPr>
              <a:t>a</a:t>
            </a:r>
            <a:r>
              <a:rPr lang="en-US" i="1" u="heavy" dirty="0">
                <a:solidFill>
                  <a:srgbClr val="2997E2"/>
                </a:solidFill>
                <a:cs typeface="Arial"/>
              </a:rPr>
              <a:t>t</a:t>
            </a:r>
            <a:r>
              <a:rPr lang="en-US" i="1" u="heavy" spc="-15" dirty="0">
                <a:solidFill>
                  <a:srgbClr val="2997E2"/>
                </a:solidFill>
                <a:cs typeface="Arial"/>
              </a:rPr>
              <a:t>i</a:t>
            </a:r>
            <a:r>
              <a:rPr lang="en-US" i="1" u="heavy" spc="-10" dirty="0">
                <a:solidFill>
                  <a:srgbClr val="2997E2"/>
                </a:solidFill>
                <a:cs typeface="Arial"/>
              </a:rPr>
              <a:t>on</a:t>
            </a:r>
            <a:r>
              <a:rPr lang="en-US" i="1" u="heavy" dirty="0">
                <a:solidFill>
                  <a:srgbClr val="2997E2"/>
                </a:solidFill>
                <a:cs typeface="Arial"/>
              </a:rPr>
              <a:t>r</a:t>
            </a:r>
            <a:r>
              <a:rPr lang="en-US" i="1" u="heavy" spc="-10" dirty="0">
                <a:solidFill>
                  <a:srgbClr val="2997E2"/>
                </a:solidFill>
                <a:cs typeface="Arial"/>
              </a:rPr>
              <a:t>e</a:t>
            </a:r>
            <a:r>
              <a:rPr lang="en-US" i="1" u="heavy" spc="10" dirty="0">
                <a:solidFill>
                  <a:srgbClr val="2997E2"/>
                </a:solidFill>
                <a:cs typeface="Arial"/>
              </a:rPr>
              <a:t>s</a:t>
            </a:r>
            <a:r>
              <a:rPr lang="en-US" i="1" u="heavy" spc="-10" dirty="0">
                <a:solidFill>
                  <a:srgbClr val="2997E2"/>
                </a:solidFill>
                <a:cs typeface="Arial"/>
              </a:rPr>
              <a:t>pon</a:t>
            </a:r>
            <a:r>
              <a:rPr lang="en-US" i="1" u="heavy" spc="10" dirty="0">
                <a:solidFill>
                  <a:srgbClr val="2997E2"/>
                </a:solidFill>
                <a:cs typeface="Arial"/>
              </a:rPr>
              <a:t>se</a:t>
            </a:r>
            <a:r>
              <a:rPr lang="en-US" i="1" dirty="0">
                <a:cs typeface="Arial"/>
              </a:rPr>
              <a:t>).</a:t>
            </a:r>
            <a:endParaRPr lang="en-US" dirty="0">
              <a:cs typeface="Arial"/>
            </a:endParaRPr>
          </a:p>
          <a:p>
            <a:endParaRPr lang="el-GR" dirty="0"/>
          </a:p>
        </p:txBody>
      </p:sp>
    </p:spTree>
    <p:extLst>
      <p:ext uri="{BB962C8B-B14F-4D97-AF65-F5344CB8AC3E}">
        <p14:creationId xmlns:p14="http://schemas.microsoft.com/office/powerpoint/2010/main" val="1714720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1052328"/>
            <a:ext cx="11277600" cy="1332791"/>
          </a:xfrm>
        </p:spPr>
        <p:txBody>
          <a:bodyPr>
            <a:no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800" b="1" dirty="0">
                <a:solidFill>
                  <a:srgbClr val="7030A0"/>
                </a:solidFill>
                <a:cs typeface="Arial" panose="020B0604020202020204" pitchFamily="34" charset="0"/>
              </a:rPr>
              <a:t>O</a:t>
            </a:r>
            <a:r>
              <a:rPr lang="en-AU" sz="4800" b="1" dirty="0">
                <a:solidFill>
                  <a:srgbClr val="7030A0"/>
                </a:solidFill>
                <a:cs typeface="Arial" panose="020B0604020202020204" pitchFamily="34" charset="0"/>
              </a:rPr>
              <a:t>verview of distance learning technologies</a:t>
            </a:r>
            <a:endParaRPr lang="ru-RU" sz="4800" b="1" dirty="0">
              <a:solidFill>
                <a:srgbClr val="7030A0"/>
              </a:solidFill>
              <a:cs typeface="Arial" panose="020B0604020202020204" pitchFamily="34" charset="0"/>
            </a:endParaRPr>
          </a:p>
        </p:txBody>
      </p:sp>
      <p:sp>
        <p:nvSpPr>
          <p:cNvPr id="3" name="Прямоугольник 2"/>
          <p:cNvSpPr/>
          <p:nvPr/>
        </p:nvSpPr>
        <p:spPr>
          <a:xfrm>
            <a:off x="3200400" y="8267700"/>
            <a:ext cx="12192000" cy="400110"/>
          </a:xfrm>
          <a:prstGeom prst="rect">
            <a:avLst/>
          </a:prstGeom>
        </p:spPr>
        <p:txBody>
          <a:bodyPr wrap="square">
            <a:sp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000" i="1" dirty="0">
                <a:solidFill>
                  <a:schemeClr val="bg2"/>
                </a:solidFill>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Source: </a:t>
            </a:r>
            <a:r>
              <a:rPr lang="en-US" sz="2000" i="1"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https://fcit.usf.edu/distance/chap5.htm</a:t>
            </a:r>
            <a:r>
              <a:rPr lang="en-US" sz="2000" i="1" dirty="0">
                <a:latin typeface="Arial" panose="020B0604020202020204" pitchFamily="34" charset="0"/>
                <a:cs typeface="Arial" panose="020B0604020202020204" pitchFamily="34" charset="0"/>
              </a:rPr>
              <a:t>)</a:t>
            </a:r>
            <a:endParaRPr lang="ru-RU" sz="2000" i="1" dirty="0">
              <a:latin typeface="Arial" panose="020B0604020202020204" pitchFamily="34" charset="0"/>
              <a:cs typeface="Arial" panose="020B0604020202020204" pitchFamily="34" charset="0"/>
            </a:endParaRPr>
          </a:p>
        </p:txBody>
      </p:sp>
      <p:graphicFrame>
        <p:nvGraphicFramePr>
          <p:cNvPr id="7" name="Схема 6"/>
          <p:cNvGraphicFramePr/>
          <p:nvPr>
            <p:extLst>
              <p:ext uri="{D42A27DB-BD31-4B8C-83A1-F6EECF244321}">
                <p14:modId xmlns:p14="http://schemas.microsoft.com/office/powerpoint/2010/main" val="1899117766"/>
              </p:ext>
            </p:extLst>
          </p:nvPr>
        </p:nvGraphicFramePr>
        <p:xfrm>
          <a:off x="1257300" y="2462467"/>
          <a:ext cx="15773400" cy="5622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629A0D2-EB11-2EE5-3F41-8DC155C73D1D}"/>
              </a:ext>
            </a:extLst>
          </p:cNvPr>
          <p:cNvSpPr txBox="1"/>
          <p:nvPr/>
        </p:nvSpPr>
        <p:spPr>
          <a:xfrm>
            <a:off x="1257300" y="2279894"/>
            <a:ext cx="9144000" cy="646331"/>
          </a:xfrm>
          <a:prstGeom prst="rect">
            <a:avLst/>
          </a:prstGeom>
          <a:noFill/>
        </p:spPr>
        <p:txBody>
          <a:bodyPr wrap="square">
            <a:spAutoFit/>
          </a:bodyPr>
          <a:lstStyle/>
          <a:p>
            <a:r>
              <a:rPr lang="en-US" sz="3600" b="1" dirty="0">
                <a:solidFill>
                  <a:srgbClr val="00B0F0"/>
                </a:solidFill>
              </a:rPr>
              <a:t>Technologies used are divided into 4 categories </a:t>
            </a:r>
          </a:p>
        </p:txBody>
      </p:sp>
    </p:spTree>
    <p:extLst>
      <p:ext uri="{BB962C8B-B14F-4D97-AF65-F5344CB8AC3E}">
        <p14:creationId xmlns:p14="http://schemas.microsoft.com/office/powerpoint/2010/main" val="2310567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7F75F874-AEE2-4715-7CD1-EFE466C1BA6F}"/>
              </a:ext>
            </a:extLst>
          </p:cNvPr>
          <p:cNvSpPr/>
          <p:nvPr/>
        </p:nvSpPr>
        <p:spPr>
          <a:xfrm>
            <a:off x="6311646" y="3086100"/>
            <a:ext cx="7175754" cy="3124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a:extLst>
              <a:ext uri="{FF2B5EF4-FFF2-40B4-BE49-F238E27FC236}">
                <a16:creationId xmlns:a16="http://schemas.microsoft.com/office/drawing/2014/main" id="{8C510991-D44A-EEC6-1E8C-D228B9E815E2}"/>
              </a:ext>
            </a:extLst>
          </p:cNvPr>
          <p:cNvSpPr>
            <a:spLocks noGrp="1"/>
          </p:cNvSpPr>
          <p:nvPr>
            <p:ph type="title"/>
          </p:nvPr>
        </p:nvSpPr>
        <p:spPr>
          <a:xfrm>
            <a:off x="1519286" y="1022345"/>
            <a:ext cx="10139313" cy="1332791"/>
          </a:xfrm>
        </p:spPr>
        <p:txBody>
          <a:bodyPr/>
          <a:lstStyle/>
          <a:p>
            <a:r>
              <a:rPr lang="en-US" dirty="0"/>
              <a:t>Educational games - Edutainment</a:t>
            </a:r>
            <a:br>
              <a:rPr lang="en-US" dirty="0"/>
            </a:br>
            <a:br>
              <a:rPr lang="en-US" dirty="0"/>
            </a:br>
            <a:endParaRPr lang="el-GR" dirty="0"/>
          </a:p>
        </p:txBody>
      </p:sp>
      <p:sp>
        <p:nvSpPr>
          <p:cNvPr id="4" name="object 4">
            <a:extLst>
              <a:ext uri="{FF2B5EF4-FFF2-40B4-BE49-F238E27FC236}">
                <a16:creationId xmlns:a16="http://schemas.microsoft.com/office/drawing/2014/main" id="{18C6ED1B-A5DE-B90A-B3DC-54BCDDE015B9}"/>
              </a:ext>
            </a:extLst>
          </p:cNvPr>
          <p:cNvSpPr txBox="1"/>
          <p:nvPr/>
        </p:nvSpPr>
        <p:spPr>
          <a:xfrm>
            <a:off x="2362200" y="3502912"/>
            <a:ext cx="3594659" cy="1926361"/>
          </a:xfrm>
          <a:prstGeom prst="rect">
            <a:avLst/>
          </a:prstGeom>
        </p:spPr>
        <p:txBody>
          <a:bodyPr vert="horz" wrap="square" lIns="0" tIns="0" rIns="0" bIns="0" rtlCol="0">
            <a:spAutoFit/>
          </a:bodyPr>
          <a:lstStyle/>
          <a:p>
            <a:pPr marL="12700" marR="6350" algn="ctr">
              <a:lnSpc>
                <a:spcPct val="150000"/>
              </a:lnSpc>
            </a:pPr>
            <a:r>
              <a:rPr sz="4400" b="1" spc="-105" dirty="0">
                <a:solidFill>
                  <a:srgbClr val="002060"/>
                </a:solidFill>
                <a:cs typeface="Calibri Light"/>
              </a:rPr>
              <a:t>E</a:t>
            </a:r>
            <a:r>
              <a:rPr sz="4400" b="1" spc="-70" dirty="0">
                <a:solidFill>
                  <a:srgbClr val="002060"/>
                </a:solidFill>
                <a:cs typeface="Calibri Light"/>
              </a:rPr>
              <a:t>duc</a:t>
            </a:r>
            <a:r>
              <a:rPr sz="4400" b="1" spc="-65" dirty="0">
                <a:solidFill>
                  <a:srgbClr val="002060"/>
                </a:solidFill>
                <a:cs typeface="Calibri Light"/>
              </a:rPr>
              <a:t>a</a:t>
            </a:r>
            <a:r>
              <a:rPr sz="4400" b="1" spc="-75" dirty="0">
                <a:solidFill>
                  <a:srgbClr val="002060"/>
                </a:solidFill>
                <a:cs typeface="Calibri Light"/>
              </a:rPr>
              <a:t>t</a:t>
            </a:r>
            <a:r>
              <a:rPr sz="4400" b="1" spc="-60" dirty="0">
                <a:solidFill>
                  <a:srgbClr val="002060"/>
                </a:solidFill>
                <a:cs typeface="Calibri Light"/>
              </a:rPr>
              <a:t>io</a:t>
            </a:r>
            <a:r>
              <a:rPr sz="4400" b="1" spc="-70" dirty="0">
                <a:solidFill>
                  <a:srgbClr val="002060"/>
                </a:solidFill>
                <a:cs typeface="Calibri Light"/>
              </a:rPr>
              <a:t>n</a:t>
            </a:r>
            <a:r>
              <a:rPr sz="4400" b="1" spc="-40" dirty="0">
                <a:solidFill>
                  <a:srgbClr val="002060"/>
                </a:solidFill>
                <a:cs typeface="Calibri Light"/>
              </a:rPr>
              <a:t>a</a:t>
            </a:r>
            <a:r>
              <a:rPr sz="4400" b="1" spc="-10" dirty="0">
                <a:solidFill>
                  <a:srgbClr val="002060"/>
                </a:solidFill>
                <a:cs typeface="Calibri Light"/>
              </a:rPr>
              <a:t>l </a:t>
            </a:r>
            <a:r>
              <a:rPr sz="4400" b="1" spc="-130" dirty="0">
                <a:solidFill>
                  <a:srgbClr val="002060"/>
                </a:solidFill>
                <a:cs typeface="Calibri Light"/>
              </a:rPr>
              <a:t>g</a:t>
            </a:r>
            <a:r>
              <a:rPr sz="4400" b="1" spc="-40" dirty="0">
                <a:solidFill>
                  <a:srgbClr val="002060"/>
                </a:solidFill>
                <a:cs typeface="Calibri Light"/>
              </a:rPr>
              <a:t>a</a:t>
            </a:r>
            <a:r>
              <a:rPr sz="4400" b="1" spc="-45" dirty="0">
                <a:solidFill>
                  <a:srgbClr val="002060"/>
                </a:solidFill>
                <a:cs typeface="Calibri Light"/>
              </a:rPr>
              <a:t>m</a:t>
            </a:r>
            <a:r>
              <a:rPr sz="4400" b="1" spc="-55" dirty="0">
                <a:solidFill>
                  <a:srgbClr val="002060"/>
                </a:solidFill>
                <a:cs typeface="Calibri Light"/>
              </a:rPr>
              <a:t>e</a:t>
            </a:r>
            <a:r>
              <a:rPr sz="4400" b="1" spc="-15" dirty="0">
                <a:solidFill>
                  <a:srgbClr val="002060"/>
                </a:solidFill>
                <a:cs typeface="Calibri Light"/>
              </a:rPr>
              <a:t>s</a:t>
            </a:r>
            <a:endParaRPr sz="4400" b="1" dirty="0">
              <a:solidFill>
                <a:srgbClr val="002060"/>
              </a:solidFill>
              <a:cs typeface="Calibri Light"/>
            </a:endParaRPr>
          </a:p>
        </p:txBody>
      </p:sp>
      <p:sp>
        <p:nvSpPr>
          <p:cNvPr id="6" name="object 8">
            <a:extLst>
              <a:ext uri="{FF2B5EF4-FFF2-40B4-BE49-F238E27FC236}">
                <a16:creationId xmlns:a16="http://schemas.microsoft.com/office/drawing/2014/main" id="{CB479B72-FAA8-7D86-5C41-FB0026A0DA60}"/>
              </a:ext>
            </a:extLst>
          </p:cNvPr>
          <p:cNvSpPr/>
          <p:nvPr/>
        </p:nvSpPr>
        <p:spPr>
          <a:xfrm>
            <a:off x="6816852" y="3306412"/>
            <a:ext cx="268224" cy="492443"/>
          </a:xfrm>
          <a:prstGeom prst="rect">
            <a:avLst/>
          </a:prstGeom>
          <a:blipFill>
            <a:blip r:embed="rId2" cstate="print"/>
            <a:stretch>
              <a:fillRect/>
            </a:stretch>
          </a:blipFill>
        </p:spPr>
        <p:txBody>
          <a:bodyPr wrap="square" lIns="0" tIns="0" rIns="0" bIns="0" rtlCol="0">
            <a:spAutoFit/>
          </a:bodyPr>
          <a:lstStyle/>
          <a:p>
            <a:endParaRPr sz="3200"/>
          </a:p>
        </p:txBody>
      </p:sp>
      <p:sp>
        <p:nvSpPr>
          <p:cNvPr id="7" name="object 9">
            <a:extLst>
              <a:ext uri="{FF2B5EF4-FFF2-40B4-BE49-F238E27FC236}">
                <a16:creationId xmlns:a16="http://schemas.microsoft.com/office/drawing/2014/main" id="{E6AD32CC-046B-6672-1BD3-09D39C0BABA5}"/>
              </a:ext>
            </a:extLst>
          </p:cNvPr>
          <p:cNvSpPr txBox="1"/>
          <p:nvPr/>
        </p:nvSpPr>
        <p:spPr>
          <a:xfrm>
            <a:off x="7430770" y="3277741"/>
            <a:ext cx="3008630" cy="492443"/>
          </a:xfrm>
          <a:prstGeom prst="rect">
            <a:avLst/>
          </a:prstGeom>
        </p:spPr>
        <p:txBody>
          <a:bodyPr vert="horz" wrap="square" lIns="0" tIns="0" rIns="0" bIns="0" rtlCol="0">
            <a:spAutoFit/>
          </a:bodyPr>
          <a:lstStyle/>
          <a:p>
            <a:pPr marL="12700">
              <a:lnSpc>
                <a:spcPct val="100000"/>
              </a:lnSpc>
            </a:pPr>
            <a:r>
              <a:rPr sz="3200" b="1" spc="-5" dirty="0">
                <a:solidFill>
                  <a:schemeClr val="bg1"/>
                </a:solidFill>
                <a:cs typeface="Calibri"/>
              </a:rPr>
              <a:t>seri</a:t>
            </a:r>
            <a:r>
              <a:rPr sz="3200" b="1" spc="10" dirty="0">
                <a:solidFill>
                  <a:schemeClr val="bg1"/>
                </a:solidFill>
                <a:cs typeface="Calibri"/>
              </a:rPr>
              <a:t>o</a:t>
            </a:r>
            <a:r>
              <a:rPr sz="3200" b="1" spc="-10" dirty="0">
                <a:solidFill>
                  <a:schemeClr val="bg1"/>
                </a:solidFill>
                <a:cs typeface="Calibri"/>
              </a:rPr>
              <a:t>u</a:t>
            </a:r>
            <a:r>
              <a:rPr sz="3200" b="1" dirty="0">
                <a:solidFill>
                  <a:schemeClr val="bg1"/>
                </a:solidFill>
                <a:cs typeface="Calibri"/>
              </a:rPr>
              <a:t>s</a:t>
            </a:r>
            <a:r>
              <a:rPr sz="3200" b="1" spc="-20" dirty="0">
                <a:solidFill>
                  <a:schemeClr val="bg1"/>
                </a:solidFill>
                <a:cs typeface="Calibri"/>
              </a:rPr>
              <a:t> </a:t>
            </a:r>
            <a:r>
              <a:rPr sz="3200" b="1" spc="-55" dirty="0">
                <a:solidFill>
                  <a:schemeClr val="bg1"/>
                </a:solidFill>
                <a:cs typeface="Calibri"/>
              </a:rPr>
              <a:t>g</a:t>
            </a:r>
            <a:r>
              <a:rPr sz="3200" b="1" dirty="0">
                <a:solidFill>
                  <a:schemeClr val="bg1"/>
                </a:solidFill>
                <a:cs typeface="Calibri"/>
              </a:rPr>
              <a:t>a</a:t>
            </a:r>
            <a:r>
              <a:rPr sz="3200" b="1" spc="5" dirty="0">
                <a:solidFill>
                  <a:schemeClr val="bg1"/>
                </a:solidFill>
                <a:cs typeface="Calibri"/>
              </a:rPr>
              <a:t>m</a:t>
            </a:r>
            <a:r>
              <a:rPr sz="3200" b="1" dirty="0">
                <a:solidFill>
                  <a:schemeClr val="bg1"/>
                </a:solidFill>
                <a:cs typeface="Calibri"/>
              </a:rPr>
              <a:t>es</a:t>
            </a:r>
          </a:p>
        </p:txBody>
      </p:sp>
      <p:sp>
        <p:nvSpPr>
          <p:cNvPr id="9" name="object 11">
            <a:extLst>
              <a:ext uri="{FF2B5EF4-FFF2-40B4-BE49-F238E27FC236}">
                <a16:creationId xmlns:a16="http://schemas.microsoft.com/office/drawing/2014/main" id="{C3BC3291-5B87-FE6B-A5CC-5B564F087808}"/>
              </a:ext>
            </a:extLst>
          </p:cNvPr>
          <p:cNvSpPr/>
          <p:nvPr/>
        </p:nvSpPr>
        <p:spPr>
          <a:xfrm>
            <a:off x="6816852" y="4110227"/>
            <a:ext cx="268224" cy="492443"/>
          </a:xfrm>
          <a:prstGeom prst="rect">
            <a:avLst/>
          </a:prstGeom>
          <a:blipFill>
            <a:blip r:embed="rId3" cstate="print"/>
            <a:stretch>
              <a:fillRect/>
            </a:stretch>
          </a:blipFill>
        </p:spPr>
        <p:txBody>
          <a:bodyPr wrap="square" lIns="0" tIns="0" rIns="0" bIns="0" rtlCol="0">
            <a:spAutoFit/>
          </a:bodyPr>
          <a:lstStyle/>
          <a:p>
            <a:endParaRPr sz="3200"/>
          </a:p>
        </p:txBody>
      </p:sp>
      <p:sp>
        <p:nvSpPr>
          <p:cNvPr id="10" name="object 12">
            <a:extLst>
              <a:ext uri="{FF2B5EF4-FFF2-40B4-BE49-F238E27FC236}">
                <a16:creationId xmlns:a16="http://schemas.microsoft.com/office/drawing/2014/main" id="{F0F08CA9-D443-425F-291C-60703F87F1C5}"/>
              </a:ext>
            </a:extLst>
          </p:cNvPr>
          <p:cNvSpPr txBox="1"/>
          <p:nvPr/>
        </p:nvSpPr>
        <p:spPr>
          <a:xfrm>
            <a:off x="7189220" y="4149596"/>
            <a:ext cx="3008630" cy="492443"/>
          </a:xfrm>
          <a:prstGeom prst="rect">
            <a:avLst/>
          </a:prstGeom>
        </p:spPr>
        <p:txBody>
          <a:bodyPr vert="horz" wrap="square" lIns="0" tIns="0" rIns="0" bIns="0" rtlCol="0">
            <a:spAutoFit/>
          </a:bodyPr>
          <a:lstStyle/>
          <a:p>
            <a:pPr marL="12700">
              <a:lnSpc>
                <a:spcPct val="100000"/>
              </a:lnSpc>
            </a:pPr>
            <a:r>
              <a:rPr sz="3200" b="1" spc="-5" dirty="0">
                <a:solidFill>
                  <a:schemeClr val="bg1"/>
                </a:solidFill>
                <a:cs typeface="Calibri"/>
              </a:rPr>
              <a:t>V</a:t>
            </a:r>
            <a:r>
              <a:rPr sz="3200" b="1" spc="-10" dirty="0">
                <a:solidFill>
                  <a:schemeClr val="bg1"/>
                </a:solidFill>
                <a:cs typeface="Calibri"/>
              </a:rPr>
              <a:t>i</a:t>
            </a:r>
            <a:r>
              <a:rPr sz="3200" b="1" dirty="0">
                <a:solidFill>
                  <a:schemeClr val="bg1"/>
                </a:solidFill>
                <a:cs typeface="Calibri"/>
              </a:rPr>
              <a:t>rt</a:t>
            </a:r>
            <a:r>
              <a:rPr sz="3200" b="1" spc="-15" dirty="0">
                <a:solidFill>
                  <a:schemeClr val="bg1"/>
                </a:solidFill>
                <a:cs typeface="Calibri"/>
              </a:rPr>
              <a:t>u</a:t>
            </a:r>
            <a:r>
              <a:rPr sz="3200" b="1" dirty="0">
                <a:solidFill>
                  <a:schemeClr val="bg1"/>
                </a:solidFill>
                <a:cs typeface="Calibri"/>
              </a:rPr>
              <a:t>al</a:t>
            </a:r>
            <a:r>
              <a:rPr sz="3200" b="1" spc="-5" dirty="0">
                <a:solidFill>
                  <a:schemeClr val="bg1"/>
                </a:solidFill>
                <a:cs typeface="Calibri"/>
              </a:rPr>
              <a:t> </a:t>
            </a:r>
            <a:r>
              <a:rPr sz="3200" b="1" spc="-25" dirty="0">
                <a:solidFill>
                  <a:schemeClr val="bg1"/>
                </a:solidFill>
                <a:cs typeface="Calibri"/>
              </a:rPr>
              <a:t>r</a:t>
            </a:r>
            <a:r>
              <a:rPr sz="3200" b="1" dirty="0">
                <a:solidFill>
                  <a:schemeClr val="bg1"/>
                </a:solidFill>
                <a:cs typeface="Calibri"/>
              </a:rPr>
              <a:t>eal</a:t>
            </a:r>
            <a:r>
              <a:rPr sz="3200" b="1" spc="-10" dirty="0">
                <a:solidFill>
                  <a:schemeClr val="bg1"/>
                </a:solidFill>
                <a:cs typeface="Calibri"/>
              </a:rPr>
              <a:t>i</a:t>
            </a:r>
            <a:r>
              <a:rPr sz="3200" b="1" dirty="0">
                <a:solidFill>
                  <a:schemeClr val="bg1"/>
                </a:solidFill>
                <a:cs typeface="Calibri"/>
              </a:rPr>
              <a:t>ty</a:t>
            </a:r>
          </a:p>
        </p:txBody>
      </p:sp>
      <p:sp>
        <p:nvSpPr>
          <p:cNvPr id="12" name="object 14">
            <a:extLst>
              <a:ext uri="{FF2B5EF4-FFF2-40B4-BE49-F238E27FC236}">
                <a16:creationId xmlns:a16="http://schemas.microsoft.com/office/drawing/2014/main" id="{F57F197D-2940-D739-E94F-9EA7F0483D03}"/>
              </a:ext>
            </a:extLst>
          </p:cNvPr>
          <p:cNvSpPr/>
          <p:nvPr/>
        </p:nvSpPr>
        <p:spPr>
          <a:xfrm>
            <a:off x="6743603" y="4914042"/>
            <a:ext cx="268224" cy="492443"/>
          </a:xfrm>
          <a:prstGeom prst="rect">
            <a:avLst/>
          </a:prstGeom>
          <a:blipFill>
            <a:blip r:embed="rId4" cstate="print"/>
            <a:stretch>
              <a:fillRect/>
            </a:stretch>
          </a:blipFill>
        </p:spPr>
        <p:txBody>
          <a:bodyPr wrap="square" lIns="0" tIns="0" rIns="0" bIns="0" rtlCol="0">
            <a:spAutoFit/>
          </a:bodyPr>
          <a:lstStyle/>
          <a:p>
            <a:endParaRPr sz="3200"/>
          </a:p>
        </p:txBody>
      </p:sp>
      <p:sp>
        <p:nvSpPr>
          <p:cNvPr id="15" name="object 17">
            <a:extLst>
              <a:ext uri="{FF2B5EF4-FFF2-40B4-BE49-F238E27FC236}">
                <a16:creationId xmlns:a16="http://schemas.microsoft.com/office/drawing/2014/main" id="{4B507C62-E8C0-231F-B075-9FF730F07F9C}"/>
              </a:ext>
            </a:extLst>
          </p:cNvPr>
          <p:cNvSpPr txBox="1"/>
          <p:nvPr/>
        </p:nvSpPr>
        <p:spPr>
          <a:xfrm>
            <a:off x="7189220" y="4759831"/>
            <a:ext cx="6056630" cy="984885"/>
          </a:xfrm>
          <a:prstGeom prst="rect">
            <a:avLst/>
          </a:prstGeom>
        </p:spPr>
        <p:txBody>
          <a:bodyPr vert="horz" wrap="square" lIns="0" tIns="0" rIns="0" bIns="0" rtlCol="0">
            <a:spAutoFit/>
          </a:bodyPr>
          <a:lstStyle/>
          <a:p>
            <a:pPr marL="12700"/>
            <a:r>
              <a:rPr sz="3200" b="1" dirty="0">
                <a:solidFill>
                  <a:schemeClr val="bg1"/>
                </a:solidFill>
                <a:cs typeface="Calibri"/>
              </a:rPr>
              <a:t>A</a:t>
            </a:r>
            <a:r>
              <a:rPr sz="3200" b="1" spc="-10" dirty="0">
                <a:solidFill>
                  <a:schemeClr val="bg1"/>
                </a:solidFill>
                <a:cs typeface="Calibri"/>
              </a:rPr>
              <a:t>r</a:t>
            </a:r>
            <a:r>
              <a:rPr sz="3200" b="1" dirty="0">
                <a:solidFill>
                  <a:schemeClr val="bg1"/>
                </a:solidFill>
                <a:cs typeface="Calibri"/>
              </a:rPr>
              <a:t>tific</a:t>
            </a:r>
            <a:r>
              <a:rPr sz="3200" b="1" spc="-5" dirty="0">
                <a:solidFill>
                  <a:schemeClr val="bg1"/>
                </a:solidFill>
                <a:cs typeface="Calibri"/>
              </a:rPr>
              <a:t>i</a:t>
            </a:r>
            <a:r>
              <a:rPr sz="3200" b="1" dirty="0">
                <a:solidFill>
                  <a:schemeClr val="bg1"/>
                </a:solidFill>
                <a:cs typeface="Calibri"/>
              </a:rPr>
              <a:t>al</a:t>
            </a:r>
            <a:r>
              <a:rPr sz="3200" b="1" spc="-25" dirty="0">
                <a:solidFill>
                  <a:schemeClr val="bg1"/>
                </a:solidFill>
                <a:cs typeface="Calibri"/>
              </a:rPr>
              <a:t> </a:t>
            </a:r>
            <a:r>
              <a:rPr sz="3200" b="1" dirty="0">
                <a:solidFill>
                  <a:schemeClr val="bg1"/>
                </a:solidFill>
                <a:cs typeface="Calibri"/>
              </a:rPr>
              <a:t>I</a:t>
            </a:r>
            <a:r>
              <a:rPr sz="3200" b="1" spc="-40" dirty="0">
                <a:solidFill>
                  <a:schemeClr val="bg1"/>
                </a:solidFill>
                <a:cs typeface="Calibri"/>
              </a:rPr>
              <a:t>n</a:t>
            </a:r>
            <a:r>
              <a:rPr sz="3200" b="1" spc="-20" dirty="0">
                <a:solidFill>
                  <a:schemeClr val="bg1"/>
                </a:solidFill>
                <a:cs typeface="Calibri"/>
              </a:rPr>
              <a:t>t</a:t>
            </a:r>
            <a:r>
              <a:rPr sz="3200" b="1" dirty="0">
                <a:solidFill>
                  <a:schemeClr val="bg1"/>
                </a:solidFill>
                <a:cs typeface="Calibri"/>
              </a:rPr>
              <a:t>ell</a:t>
            </a:r>
            <a:r>
              <a:rPr sz="3200" b="1" spc="-10" dirty="0">
                <a:solidFill>
                  <a:schemeClr val="bg1"/>
                </a:solidFill>
                <a:cs typeface="Calibri"/>
              </a:rPr>
              <a:t>i</a:t>
            </a:r>
            <a:r>
              <a:rPr sz="3200" b="1" spc="-35" dirty="0">
                <a:solidFill>
                  <a:schemeClr val="bg1"/>
                </a:solidFill>
                <a:cs typeface="Calibri"/>
              </a:rPr>
              <a:t>g</a:t>
            </a:r>
            <a:r>
              <a:rPr sz="3200" b="1" dirty="0">
                <a:solidFill>
                  <a:schemeClr val="bg1"/>
                </a:solidFill>
                <a:cs typeface="Calibri"/>
              </a:rPr>
              <a:t>ence</a:t>
            </a:r>
            <a:r>
              <a:rPr lang="en-US" sz="3200" b="1" dirty="0">
                <a:solidFill>
                  <a:schemeClr val="bg1"/>
                </a:solidFill>
                <a:cs typeface="Calibri"/>
              </a:rPr>
              <a:t> </a:t>
            </a:r>
            <a:r>
              <a:rPr sz="3200" b="1" spc="-20" dirty="0">
                <a:solidFill>
                  <a:schemeClr val="bg1"/>
                </a:solidFill>
                <a:cs typeface="Calibri"/>
              </a:rPr>
              <a:t> </a:t>
            </a:r>
            <a:r>
              <a:rPr sz="3200" b="1" dirty="0">
                <a:solidFill>
                  <a:schemeClr val="bg1"/>
                </a:solidFill>
                <a:cs typeface="Calibri"/>
              </a:rPr>
              <a:t>a</a:t>
            </a:r>
            <a:r>
              <a:rPr sz="3200" b="1" spc="-10" dirty="0">
                <a:solidFill>
                  <a:schemeClr val="bg1"/>
                </a:solidFill>
                <a:cs typeface="Calibri"/>
              </a:rPr>
              <a:t>n</a:t>
            </a:r>
            <a:r>
              <a:rPr sz="3200" b="1" dirty="0">
                <a:solidFill>
                  <a:schemeClr val="bg1"/>
                </a:solidFill>
                <a:cs typeface="Calibri"/>
              </a:rPr>
              <a:t>d</a:t>
            </a:r>
            <a:r>
              <a:rPr sz="3200" b="1" spc="-10" dirty="0">
                <a:solidFill>
                  <a:schemeClr val="bg1"/>
                </a:solidFill>
                <a:cs typeface="Calibri"/>
              </a:rPr>
              <a:t> </a:t>
            </a:r>
            <a:r>
              <a:rPr sz="3200" b="1" spc="-55" dirty="0">
                <a:solidFill>
                  <a:schemeClr val="bg1"/>
                </a:solidFill>
                <a:cs typeface="Calibri"/>
              </a:rPr>
              <a:t>g</a:t>
            </a:r>
            <a:r>
              <a:rPr sz="3200" b="1" dirty="0">
                <a:solidFill>
                  <a:schemeClr val="bg1"/>
                </a:solidFill>
                <a:cs typeface="Calibri"/>
              </a:rPr>
              <a:t>a</a:t>
            </a:r>
            <a:r>
              <a:rPr sz="3200" b="1" spc="5" dirty="0">
                <a:solidFill>
                  <a:schemeClr val="bg1"/>
                </a:solidFill>
                <a:cs typeface="Calibri"/>
              </a:rPr>
              <a:t>m</a:t>
            </a:r>
            <a:r>
              <a:rPr sz="3200" b="1" dirty="0">
                <a:solidFill>
                  <a:schemeClr val="bg1"/>
                </a:solidFill>
                <a:cs typeface="Calibri"/>
              </a:rPr>
              <a:t>es</a:t>
            </a:r>
            <a:endParaRPr sz="3200" b="1" dirty="0">
              <a:solidFill>
                <a:schemeClr val="bg1"/>
              </a:solidFill>
            </a:endParaRPr>
          </a:p>
          <a:p>
            <a:pPr marL="12700"/>
            <a:r>
              <a:rPr sz="3200" b="1" spc="-5" dirty="0">
                <a:solidFill>
                  <a:schemeClr val="bg1"/>
                </a:solidFill>
                <a:cs typeface="Calibri"/>
              </a:rPr>
              <a:t>O</a:t>
            </a:r>
            <a:r>
              <a:rPr sz="3200" b="1" spc="-30" dirty="0">
                <a:solidFill>
                  <a:schemeClr val="bg1"/>
                </a:solidFill>
                <a:cs typeface="Calibri"/>
              </a:rPr>
              <a:t>f</a:t>
            </a:r>
            <a:r>
              <a:rPr sz="3200" b="1" spc="-5" dirty="0">
                <a:solidFill>
                  <a:schemeClr val="bg1"/>
                </a:solidFill>
                <a:cs typeface="Calibri"/>
              </a:rPr>
              <a:t>fl</a:t>
            </a:r>
            <a:r>
              <a:rPr sz="3200" b="1" spc="-10" dirty="0">
                <a:solidFill>
                  <a:schemeClr val="bg1"/>
                </a:solidFill>
                <a:cs typeface="Calibri"/>
              </a:rPr>
              <a:t>in</a:t>
            </a:r>
            <a:r>
              <a:rPr sz="3200" b="1" dirty="0">
                <a:solidFill>
                  <a:schemeClr val="bg1"/>
                </a:solidFill>
                <a:cs typeface="Calibri"/>
              </a:rPr>
              <a:t>e</a:t>
            </a:r>
            <a:r>
              <a:rPr sz="3200" b="1" spc="-10" dirty="0">
                <a:solidFill>
                  <a:schemeClr val="bg1"/>
                </a:solidFill>
                <a:cs typeface="Calibri"/>
              </a:rPr>
              <a:t> </a:t>
            </a:r>
            <a:r>
              <a:rPr sz="3200" b="1" spc="-5" dirty="0">
                <a:solidFill>
                  <a:schemeClr val="bg1"/>
                </a:solidFill>
                <a:cs typeface="Calibri"/>
              </a:rPr>
              <a:t>-</a:t>
            </a:r>
            <a:r>
              <a:rPr sz="3200" b="1" spc="5" dirty="0">
                <a:solidFill>
                  <a:schemeClr val="bg1"/>
                </a:solidFill>
                <a:cs typeface="Calibri"/>
              </a:rPr>
              <a:t>o</a:t>
            </a:r>
            <a:r>
              <a:rPr sz="3200" b="1" spc="-10" dirty="0">
                <a:solidFill>
                  <a:schemeClr val="bg1"/>
                </a:solidFill>
                <a:cs typeface="Calibri"/>
              </a:rPr>
              <a:t>n</a:t>
            </a:r>
            <a:r>
              <a:rPr sz="3200" b="1" dirty="0">
                <a:solidFill>
                  <a:schemeClr val="bg1"/>
                </a:solidFill>
                <a:cs typeface="Calibri"/>
              </a:rPr>
              <a:t>l</a:t>
            </a:r>
            <a:r>
              <a:rPr sz="3200" b="1" spc="-10" dirty="0">
                <a:solidFill>
                  <a:schemeClr val="bg1"/>
                </a:solidFill>
                <a:cs typeface="Calibri"/>
              </a:rPr>
              <a:t>in</a:t>
            </a:r>
            <a:r>
              <a:rPr sz="3200" b="1" dirty="0">
                <a:solidFill>
                  <a:schemeClr val="bg1"/>
                </a:solidFill>
                <a:cs typeface="Calibri"/>
              </a:rPr>
              <a:t>e</a:t>
            </a:r>
          </a:p>
        </p:txBody>
      </p:sp>
      <p:sp>
        <p:nvSpPr>
          <p:cNvPr id="16" name="object 2">
            <a:extLst>
              <a:ext uri="{FF2B5EF4-FFF2-40B4-BE49-F238E27FC236}">
                <a16:creationId xmlns:a16="http://schemas.microsoft.com/office/drawing/2014/main" id="{69754445-35DD-F242-F811-3326D9FC698E}"/>
              </a:ext>
            </a:extLst>
          </p:cNvPr>
          <p:cNvSpPr txBox="1"/>
          <p:nvPr/>
        </p:nvSpPr>
        <p:spPr>
          <a:xfrm>
            <a:off x="3174188" y="7660205"/>
            <a:ext cx="3137458" cy="677108"/>
          </a:xfrm>
          <a:prstGeom prst="rect">
            <a:avLst/>
          </a:prstGeom>
        </p:spPr>
        <p:txBody>
          <a:bodyPr vert="horz" wrap="square" lIns="0" tIns="0" rIns="0" bIns="0" rtlCol="0">
            <a:spAutoFit/>
          </a:bodyPr>
          <a:lstStyle/>
          <a:p>
            <a:pPr marL="12700">
              <a:lnSpc>
                <a:spcPct val="100000"/>
              </a:lnSpc>
            </a:pPr>
            <a:r>
              <a:rPr sz="4400" b="1" spc="-105" dirty="0">
                <a:solidFill>
                  <a:srgbClr val="002060"/>
                </a:solidFill>
                <a:cs typeface="Calibri Light"/>
              </a:rPr>
              <a:t>E</a:t>
            </a:r>
            <a:r>
              <a:rPr sz="4400" b="1" spc="-70" dirty="0">
                <a:solidFill>
                  <a:srgbClr val="002060"/>
                </a:solidFill>
                <a:cs typeface="Calibri Light"/>
              </a:rPr>
              <a:t>du</a:t>
            </a:r>
            <a:r>
              <a:rPr sz="4400" b="1" spc="-120" dirty="0">
                <a:solidFill>
                  <a:srgbClr val="002060"/>
                </a:solidFill>
                <a:cs typeface="Calibri Light"/>
              </a:rPr>
              <a:t>t</a:t>
            </a:r>
            <a:r>
              <a:rPr sz="4400" b="1" spc="-40" dirty="0">
                <a:solidFill>
                  <a:srgbClr val="002060"/>
                </a:solidFill>
                <a:cs typeface="Calibri Light"/>
              </a:rPr>
              <a:t>a</a:t>
            </a:r>
            <a:r>
              <a:rPr sz="4400" b="1" spc="-65" dirty="0">
                <a:solidFill>
                  <a:srgbClr val="002060"/>
                </a:solidFill>
                <a:cs typeface="Calibri Light"/>
              </a:rPr>
              <a:t>in</a:t>
            </a:r>
            <a:r>
              <a:rPr sz="4400" b="1" spc="-45" dirty="0">
                <a:solidFill>
                  <a:srgbClr val="002060"/>
                </a:solidFill>
                <a:cs typeface="Calibri Light"/>
              </a:rPr>
              <a:t>m</a:t>
            </a:r>
            <a:r>
              <a:rPr sz="4400" b="1" spc="-55" dirty="0">
                <a:solidFill>
                  <a:srgbClr val="002060"/>
                </a:solidFill>
                <a:cs typeface="Calibri Light"/>
              </a:rPr>
              <a:t>e</a:t>
            </a:r>
            <a:r>
              <a:rPr sz="4400" b="1" spc="-70" dirty="0">
                <a:solidFill>
                  <a:srgbClr val="002060"/>
                </a:solidFill>
                <a:cs typeface="Calibri Light"/>
              </a:rPr>
              <a:t>n</a:t>
            </a:r>
            <a:r>
              <a:rPr sz="4400" b="1" spc="-15" dirty="0">
                <a:solidFill>
                  <a:srgbClr val="002060"/>
                </a:solidFill>
                <a:cs typeface="Calibri Light"/>
              </a:rPr>
              <a:t>t</a:t>
            </a:r>
            <a:endParaRPr sz="4400" b="1" dirty="0">
              <a:solidFill>
                <a:srgbClr val="002060"/>
              </a:solidFill>
              <a:cs typeface="Calibri Light"/>
            </a:endParaRPr>
          </a:p>
        </p:txBody>
      </p:sp>
      <p:sp>
        <p:nvSpPr>
          <p:cNvPr id="17" name="object 6">
            <a:extLst>
              <a:ext uri="{FF2B5EF4-FFF2-40B4-BE49-F238E27FC236}">
                <a16:creationId xmlns:a16="http://schemas.microsoft.com/office/drawing/2014/main" id="{483ACC06-40FF-515C-1028-571628D8195E}"/>
              </a:ext>
            </a:extLst>
          </p:cNvPr>
          <p:cNvSpPr/>
          <p:nvPr/>
        </p:nvSpPr>
        <p:spPr>
          <a:xfrm>
            <a:off x="7085076" y="6916155"/>
            <a:ext cx="3976623" cy="2453767"/>
          </a:xfrm>
          <a:custGeom>
            <a:avLst/>
            <a:gdLst/>
            <a:ahLst/>
            <a:cxnLst/>
            <a:rect l="l" t="t" r="r" b="b"/>
            <a:pathLst>
              <a:path w="3594100" h="795655">
                <a:moveTo>
                  <a:pt x="3461004" y="0"/>
                </a:moveTo>
                <a:lnTo>
                  <a:pt x="121325" y="470"/>
                </a:lnTo>
                <a:lnTo>
                  <a:pt x="80013" y="10814"/>
                </a:lnTo>
                <a:lnTo>
                  <a:pt x="45025" y="32987"/>
                </a:lnTo>
                <a:lnTo>
                  <a:pt x="18644" y="64706"/>
                </a:lnTo>
                <a:lnTo>
                  <a:pt x="3152" y="103690"/>
                </a:lnTo>
                <a:lnTo>
                  <a:pt x="0" y="132587"/>
                </a:lnTo>
                <a:lnTo>
                  <a:pt x="470" y="674202"/>
                </a:lnTo>
                <a:lnTo>
                  <a:pt x="10814" y="715514"/>
                </a:lnTo>
                <a:lnTo>
                  <a:pt x="32987" y="750502"/>
                </a:lnTo>
                <a:lnTo>
                  <a:pt x="64706" y="776883"/>
                </a:lnTo>
                <a:lnTo>
                  <a:pt x="103690" y="792375"/>
                </a:lnTo>
                <a:lnTo>
                  <a:pt x="132587" y="795527"/>
                </a:lnTo>
                <a:lnTo>
                  <a:pt x="3472266" y="795057"/>
                </a:lnTo>
                <a:lnTo>
                  <a:pt x="3513578" y="784713"/>
                </a:lnTo>
                <a:lnTo>
                  <a:pt x="3548566" y="762540"/>
                </a:lnTo>
                <a:lnTo>
                  <a:pt x="3574947" y="730821"/>
                </a:lnTo>
                <a:lnTo>
                  <a:pt x="3590439" y="691837"/>
                </a:lnTo>
                <a:lnTo>
                  <a:pt x="3593591" y="662939"/>
                </a:lnTo>
                <a:lnTo>
                  <a:pt x="3593121" y="121325"/>
                </a:lnTo>
                <a:lnTo>
                  <a:pt x="3582777" y="80013"/>
                </a:lnTo>
                <a:lnTo>
                  <a:pt x="3560604" y="45025"/>
                </a:lnTo>
                <a:lnTo>
                  <a:pt x="3528885" y="18644"/>
                </a:lnTo>
                <a:lnTo>
                  <a:pt x="3489901" y="3152"/>
                </a:lnTo>
                <a:lnTo>
                  <a:pt x="3461004" y="0"/>
                </a:lnTo>
                <a:close/>
              </a:path>
            </a:pathLst>
          </a:custGeom>
          <a:solidFill>
            <a:srgbClr val="C2BB80"/>
          </a:solidFill>
        </p:spPr>
        <p:txBody>
          <a:bodyPr wrap="square" lIns="0" tIns="0" rIns="0" bIns="0" rtlCol="0">
            <a:spAutoFit/>
          </a:bodyPr>
          <a:lstStyle/>
          <a:p>
            <a:endParaRPr sz="3200"/>
          </a:p>
        </p:txBody>
      </p:sp>
      <p:sp>
        <p:nvSpPr>
          <p:cNvPr id="18" name="object 12">
            <a:extLst>
              <a:ext uri="{FF2B5EF4-FFF2-40B4-BE49-F238E27FC236}">
                <a16:creationId xmlns:a16="http://schemas.microsoft.com/office/drawing/2014/main" id="{8774D262-E760-5D08-2188-45E785330404}"/>
              </a:ext>
            </a:extLst>
          </p:cNvPr>
          <p:cNvSpPr txBox="1"/>
          <p:nvPr/>
        </p:nvSpPr>
        <p:spPr>
          <a:xfrm>
            <a:off x="7557007" y="7470096"/>
            <a:ext cx="3032759" cy="1477328"/>
          </a:xfrm>
          <a:prstGeom prst="rect">
            <a:avLst/>
          </a:prstGeom>
        </p:spPr>
        <p:txBody>
          <a:bodyPr vert="horz" wrap="square" lIns="0" tIns="0" rIns="0" bIns="0" rtlCol="0">
            <a:spAutoFit/>
          </a:bodyPr>
          <a:lstStyle/>
          <a:p>
            <a:pPr marL="12700" algn="ctr">
              <a:lnSpc>
                <a:spcPct val="100000"/>
              </a:lnSpc>
            </a:pPr>
            <a:r>
              <a:rPr lang="en-US" sz="3200" b="1" spc="-5" dirty="0">
                <a:solidFill>
                  <a:srgbClr val="FFFFFF"/>
                </a:solidFill>
                <a:cs typeface="Calibri"/>
              </a:rPr>
              <a:t>Education </a:t>
            </a:r>
          </a:p>
          <a:p>
            <a:pPr marL="12700" algn="ctr">
              <a:lnSpc>
                <a:spcPct val="100000"/>
              </a:lnSpc>
            </a:pPr>
            <a:r>
              <a:rPr lang="en-US" sz="3200" b="1" spc="-5" dirty="0">
                <a:solidFill>
                  <a:srgbClr val="FFFFFF"/>
                </a:solidFill>
                <a:cs typeface="Calibri"/>
              </a:rPr>
              <a:t>+</a:t>
            </a:r>
          </a:p>
          <a:p>
            <a:pPr marL="12700" algn="ctr">
              <a:lnSpc>
                <a:spcPct val="100000"/>
              </a:lnSpc>
            </a:pPr>
            <a:r>
              <a:rPr sz="3200" b="1" spc="-5" dirty="0">
                <a:solidFill>
                  <a:srgbClr val="FFFFFF"/>
                </a:solidFill>
                <a:cs typeface="Calibri"/>
              </a:rPr>
              <a:t>E</a:t>
            </a:r>
            <a:r>
              <a:rPr sz="3200" b="1" spc="-40" dirty="0">
                <a:solidFill>
                  <a:srgbClr val="FFFFFF"/>
                </a:solidFill>
                <a:cs typeface="Calibri"/>
              </a:rPr>
              <a:t>n</a:t>
            </a:r>
            <a:r>
              <a:rPr sz="3200" b="1" spc="-25" dirty="0">
                <a:solidFill>
                  <a:srgbClr val="FFFFFF"/>
                </a:solidFill>
                <a:cs typeface="Calibri"/>
              </a:rPr>
              <a:t>t</a:t>
            </a:r>
            <a:r>
              <a:rPr sz="3200" b="1" dirty="0">
                <a:solidFill>
                  <a:srgbClr val="FFFFFF"/>
                </a:solidFill>
                <a:cs typeface="Calibri"/>
              </a:rPr>
              <a:t>e</a:t>
            </a:r>
            <a:r>
              <a:rPr sz="3200" b="1" spc="-20" dirty="0">
                <a:solidFill>
                  <a:srgbClr val="FFFFFF"/>
                </a:solidFill>
                <a:cs typeface="Calibri"/>
              </a:rPr>
              <a:t>r</a:t>
            </a:r>
            <a:r>
              <a:rPr sz="3200" b="1" spc="-25" dirty="0">
                <a:solidFill>
                  <a:srgbClr val="FFFFFF"/>
                </a:solidFill>
                <a:cs typeface="Calibri"/>
              </a:rPr>
              <a:t>t</a:t>
            </a:r>
            <a:r>
              <a:rPr sz="3200" b="1" dirty="0">
                <a:solidFill>
                  <a:srgbClr val="FFFFFF"/>
                </a:solidFill>
                <a:cs typeface="Calibri"/>
              </a:rPr>
              <a:t>ai</a:t>
            </a:r>
            <a:r>
              <a:rPr sz="3200" b="1" spc="-15" dirty="0">
                <a:solidFill>
                  <a:srgbClr val="FFFFFF"/>
                </a:solidFill>
                <a:cs typeface="Calibri"/>
              </a:rPr>
              <a:t>n</a:t>
            </a:r>
            <a:r>
              <a:rPr sz="3200" b="1" spc="-10" dirty="0">
                <a:solidFill>
                  <a:srgbClr val="FFFFFF"/>
                </a:solidFill>
                <a:cs typeface="Calibri"/>
              </a:rPr>
              <a:t>m</a:t>
            </a:r>
            <a:r>
              <a:rPr sz="3200" b="1" dirty="0">
                <a:solidFill>
                  <a:srgbClr val="FFFFFF"/>
                </a:solidFill>
                <a:cs typeface="Calibri"/>
              </a:rPr>
              <a:t>e</a:t>
            </a:r>
            <a:r>
              <a:rPr sz="3200" b="1" spc="-45" dirty="0">
                <a:solidFill>
                  <a:srgbClr val="FFFFFF"/>
                </a:solidFill>
                <a:cs typeface="Calibri"/>
              </a:rPr>
              <a:t>n</a:t>
            </a:r>
            <a:r>
              <a:rPr sz="3200" b="1" dirty="0">
                <a:solidFill>
                  <a:srgbClr val="FFFFFF"/>
                </a:solidFill>
                <a:cs typeface="Calibri"/>
              </a:rPr>
              <a:t>t</a:t>
            </a:r>
            <a:endParaRPr sz="3200" b="1" dirty="0">
              <a:cs typeface="Calibri"/>
            </a:endParaRPr>
          </a:p>
        </p:txBody>
      </p:sp>
    </p:spTree>
    <p:extLst>
      <p:ext uri="{BB962C8B-B14F-4D97-AF65-F5344CB8AC3E}">
        <p14:creationId xmlns:p14="http://schemas.microsoft.com/office/powerpoint/2010/main" val="12605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BBE1F-7E15-03F5-36F6-E796E619F21E}"/>
              </a:ext>
            </a:extLst>
          </p:cNvPr>
          <p:cNvSpPr>
            <a:spLocks noGrp="1"/>
          </p:cNvSpPr>
          <p:nvPr>
            <p:ph type="title"/>
          </p:nvPr>
        </p:nvSpPr>
        <p:spPr/>
        <p:txBody>
          <a:bodyPr/>
          <a:lstStyle/>
          <a:p>
            <a:pPr algn="ctr"/>
            <a:r>
              <a:rPr lang="en-US" sz="6000" dirty="0"/>
              <a:t>ICT  Tools</a:t>
            </a:r>
            <a:endParaRPr lang="el-GR" sz="6000" dirty="0"/>
          </a:p>
        </p:txBody>
      </p:sp>
      <p:sp>
        <p:nvSpPr>
          <p:cNvPr id="3" name="Content Placeholder 2">
            <a:extLst>
              <a:ext uri="{FF2B5EF4-FFF2-40B4-BE49-F238E27FC236}">
                <a16:creationId xmlns:a16="http://schemas.microsoft.com/office/drawing/2014/main" id="{757C3714-D5C5-4B6B-124D-1606B2149D9C}"/>
              </a:ext>
            </a:extLst>
          </p:cNvPr>
          <p:cNvSpPr>
            <a:spLocks noGrp="1"/>
          </p:cNvSpPr>
          <p:nvPr>
            <p:ph sz="half" idx="1"/>
          </p:nvPr>
        </p:nvSpPr>
        <p:spPr>
          <a:xfrm>
            <a:off x="2590800" y="2480389"/>
            <a:ext cx="8229601" cy="6722773"/>
          </a:xfrm>
        </p:spPr>
        <p:txBody>
          <a:bodyPr/>
          <a:lstStyle/>
          <a:p>
            <a:pPr marL="892175" indent="-892175">
              <a:lnSpc>
                <a:spcPct val="200000"/>
              </a:lnSpc>
              <a:buFont typeface="Wingdings" panose="05000000000000000000" pitchFamily="2" charset="2"/>
              <a:buChar char="Ø"/>
            </a:pPr>
            <a:r>
              <a:rPr lang="en-US" sz="4000" b="1" dirty="0">
                <a:solidFill>
                  <a:srgbClr val="002060"/>
                </a:solidFill>
              </a:rPr>
              <a:t>Online Presentation Tools</a:t>
            </a:r>
          </a:p>
          <a:p>
            <a:pPr marL="892175" indent="-892175">
              <a:lnSpc>
                <a:spcPct val="200000"/>
              </a:lnSpc>
              <a:buFont typeface="Wingdings" panose="05000000000000000000" pitchFamily="2" charset="2"/>
              <a:buChar char="Ø"/>
            </a:pPr>
            <a:r>
              <a:rPr lang="en-US" sz="4000" b="1" dirty="0">
                <a:solidFill>
                  <a:srgbClr val="002060"/>
                </a:solidFill>
              </a:rPr>
              <a:t> ICT Tools for Video Sharing</a:t>
            </a:r>
          </a:p>
          <a:p>
            <a:pPr marL="892175" indent="-892175">
              <a:lnSpc>
                <a:spcPct val="200000"/>
              </a:lnSpc>
              <a:buFont typeface="Wingdings" panose="05000000000000000000" pitchFamily="2" charset="2"/>
              <a:buChar char="Ø"/>
            </a:pPr>
            <a:r>
              <a:rPr lang="en-US" sz="4000" b="1" dirty="0">
                <a:solidFill>
                  <a:srgbClr val="002060"/>
                </a:solidFill>
              </a:rPr>
              <a:t>Multimedia</a:t>
            </a:r>
          </a:p>
          <a:p>
            <a:pPr marL="892175" indent="-892175">
              <a:lnSpc>
                <a:spcPct val="200000"/>
              </a:lnSpc>
              <a:buFont typeface="Wingdings" panose="05000000000000000000" pitchFamily="2" charset="2"/>
              <a:buChar char="Ø"/>
            </a:pPr>
            <a:r>
              <a:rPr lang="en-US" sz="4000" b="1" dirty="0">
                <a:solidFill>
                  <a:srgbClr val="002060"/>
                </a:solidFill>
              </a:rPr>
              <a:t>e- Books</a:t>
            </a:r>
            <a:endParaRPr lang="el-GR" sz="4000" b="1" dirty="0">
              <a:solidFill>
                <a:srgbClr val="002060"/>
              </a:solidFill>
            </a:endParaRPr>
          </a:p>
        </p:txBody>
      </p:sp>
    </p:spTree>
    <p:extLst>
      <p:ext uri="{BB962C8B-B14F-4D97-AF65-F5344CB8AC3E}">
        <p14:creationId xmlns:p14="http://schemas.microsoft.com/office/powerpoint/2010/main" val="1306656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BC741-29BC-3B66-5C6A-FE3931B551C4}"/>
              </a:ext>
            </a:extLst>
          </p:cNvPr>
          <p:cNvSpPr>
            <a:spLocks noGrp="1"/>
          </p:cNvSpPr>
          <p:nvPr>
            <p:ph type="title"/>
          </p:nvPr>
        </p:nvSpPr>
        <p:spPr>
          <a:xfrm>
            <a:off x="1519286" y="1022345"/>
            <a:ext cx="9910713" cy="1332791"/>
          </a:xfrm>
        </p:spPr>
        <p:txBody>
          <a:bodyPr/>
          <a:lstStyle/>
          <a:p>
            <a:r>
              <a:rPr lang="en-US" dirty="0"/>
              <a:t>Online Presentation Tools Overview</a:t>
            </a:r>
            <a:br>
              <a:rPr lang="en-US" dirty="0"/>
            </a:br>
            <a:endParaRPr lang="el-GR" dirty="0"/>
          </a:p>
        </p:txBody>
      </p:sp>
      <p:sp>
        <p:nvSpPr>
          <p:cNvPr id="3" name="Content Placeholder 2">
            <a:extLst>
              <a:ext uri="{FF2B5EF4-FFF2-40B4-BE49-F238E27FC236}">
                <a16:creationId xmlns:a16="http://schemas.microsoft.com/office/drawing/2014/main" id="{ADA55670-267F-1108-98A9-E5262EF7904B}"/>
              </a:ext>
            </a:extLst>
          </p:cNvPr>
          <p:cNvSpPr>
            <a:spLocks noGrp="1"/>
          </p:cNvSpPr>
          <p:nvPr>
            <p:ph sz="half" idx="1"/>
          </p:nvPr>
        </p:nvSpPr>
        <p:spPr>
          <a:xfrm>
            <a:off x="1519286" y="2315415"/>
            <a:ext cx="15016113" cy="6722773"/>
          </a:xfrm>
        </p:spPr>
        <p:txBody>
          <a:bodyPr/>
          <a:lstStyle/>
          <a:p>
            <a:pPr marL="0" indent="0">
              <a:buNone/>
            </a:pPr>
            <a:r>
              <a:rPr lang="en-US" b="1" dirty="0">
                <a:solidFill>
                  <a:srgbClr val="002060"/>
                </a:solidFill>
              </a:rPr>
              <a:t>Diverse Options: </a:t>
            </a:r>
            <a:r>
              <a:rPr lang="en-US" dirty="0">
                <a:solidFill>
                  <a:srgbClr val="002060"/>
                </a:solidFill>
              </a:rPr>
              <a:t>Numerous online presentation tools are available for various needs.</a:t>
            </a:r>
          </a:p>
          <a:p>
            <a:pPr marL="0" indent="0">
              <a:buNone/>
            </a:pPr>
            <a:r>
              <a:rPr lang="en-US" dirty="0">
                <a:solidFill>
                  <a:srgbClr val="002060"/>
                </a:solidFill>
              </a:rPr>
              <a:t>The most common tools, perfect for standard, slide-by-slide presentations and excellent for team collaboration are:</a:t>
            </a:r>
          </a:p>
          <a:p>
            <a:pPr marL="0" indent="0">
              <a:buNone/>
            </a:pPr>
            <a:endParaRPr lang="en-US" dirty="0">
              <a:solidFill>
                <a:srgbClr val="002060"/>
              </a:solidFill>
            </a:endParaRPr>
          </a:p>
          <a:p>
            <a:r>
              <a:rPr lang="en-US" b="1" dirty="0">
                <a:solidFill>
                  <a:srgbClr val="002060"/>
                </a:solidFill>
              </a:rPr>
              <a:t>Google Slides</a:t>
            </a:r>
            <a:r>
              <a:rPr lang="en-US" dirty="0">
                <a:solidFill>
                  <a:srgbClr val="002060"/>
                </a:solidFill>
              </a:rPr>
              <a:t>: Completely free and web-based. It's built for real-time collaboration, allowing multiple users to edit a presentation at the same time.</a:t>
            </a:r>
          </a:p>
          <a:p>
            <a:r>
              <a:rPr lang="en-US" b="1" dirty="0">
                <a:solidFill>
                  <a:srgbClr val="002060"/>
                </a:solidFill>
              </a:rPr>
              <a:t>Microsoft PowerPoint Online</a:t>
            </a:r>
            <a:r>
              <a:rPr lang="en-US" dirty="0">
                <a:solidFill>
                  <a:srgbClr val="002060"/>
                </a:solidFill>
              </a:rPr>
              <a:t>: The web-based version of the classic desktop application. It's part of the free Office 365 online suite and integrates perfectly if you already use other Microsoft tools.</a:t>
            </a:r>
          </a:p>
          <a:p>
            <a:r>
              <a:rPr lang="en-US" b="1" dirty="0">
                <a:solidFill>
                  <a:srgbClr val="002060"/>
                </a:solidFill>
              </a:rPr>
              <a:t>Keynote</a:t>
            </a:r>
            <a:r>
              <a:rPr lang="en-US" dirty="0">
                <a:solidFill>
                  <a:srgbClr val="002060"/>
                </a:solidFill>
              </a:rPr>
              <a:t>: Apple's powerful and elegant presentation software. It has a web-based version available through iCloud, allowing for cross-platform collaboration.</a:t>
            </a:r>
          </a:p>
          <a:p>
            <a:endParaRPr lang="en-US" dirty="0"/>
          </a:p>
          <a:p>
            <a:endParaRPr lang="en-US" dirty="0"/>
          </a:p>
          <a:p>
            <a:pPr marL="0" indent="0" algn="ctr">
              <a:buNone/>
            </a:pPr>
            <a:r>
              <a:rPr lang="en-US" sz="2000" dirty="0"/>
              <a:t>Source: https://visme.co/blog/best-presentation-tools/</a:t>
            </a:r>
            <a:endParaRPr lang="en-US" dirty="0"/>
          </a:p>
          <a:p>
            <a:pPr marL="0" indent="0">
              <a:buNone/>
            </a:pPr>
            <a:endParaRPr lang="el-GR" dirty="0"/>
          </a:p>
        </p:txBody>
      </p:sp>
    </p:spTree>
    <p:extLst>
      <p:ext uri="{BB962C8B-B14F-4D97-AF65-F5344CB8AC3E}">
        <p14:creationId xmlns:p14="http://schemas.microsoft.com/office/powerpoint/2010/main" val="2180730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0091F-E4BF-B6F3-30B4-FE80DB365670}"/>
              </a:ext>
            </a:extLst>
          </p:cNvPr>
          <p:cNvSpPr>
            <a:spLocks noGrp="1"/>
          </p:cNvSpPr>
          <p:nvPr>
            <p:ph type="title"/>
          </p:nvPr>
        </p:nvSpPr>
        <p:spPr/>
        <p:txBody>
          <a:bodyPr/>
          <a:lstStyle/>
          <a:p>
            <a:r>
              <a:rPr lang="en-US" dirty="0"/>
              <a:t>ICT Tools for Video Sharing</a:t>
            </a:r>
            <a:endParaRPr lang="el-GR" dirty="0"/>
          </a:p>
        </p:txBody>
      </p:sp>
      <p:sp>
        <p:nvSpPr>
          <p:cNvPr id="7" name="Rectangle: Rounded Corners 6">
            <a:extLst>
              <a:ext uri="{FF2B5EF4-FFF2-40B4-BE49-F238E27FC236}">
                <a16:creationId xmlns:a16="http://schemas.microsoft.com/office/drawing/2014/main" id="{CE123014-B246-AC6D-E283-27E44724FC35}"/>
              </a:ext>
            </a:extLst>
          </p:cNvPr>
          <p:cNvSpPr/>
          <p:nvPr/>
        </p:nvSpPr>
        <p:spPr>
          <a:xfrm>
            <a:off x="1295400" y="4509052"/>
            <a:ext cx="15473313" cy="457200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t>Public Video Hosting Platforms</a:t>
            </a:r>
          </a:p>
          <a:p>
            <a:r>
              <a:rPr lang="en-US" sz="2800" dirty="0"/>
              <a:t>Platforms designed for sharing videos with a wide, public audience. They are often search-engine-based and built for mass discovery.</a:t>
            </a:r>
          </a:p>
          <a:p>
            <a:pPr marL="457200" indent="-457200">
              <a:buFont typeface="Wingdings" panose="05000000000000000000" pitchFamily="2" charset="2"/>
              <a:buChar char="q"/>
            </a:pPr>
            <a:r>
              <a:rPr lang="en-US" sz="2800" dirty="0"/>
              <a:t>YouTube: The largest video-sharing platform in the world. It's free to use, supports monetization, and has a massive built-in audience.</a:t>
            </a:r>
          </a:p>
          <a:p>
            <a:pPr marL="457200" indent="-457200">
              <a:buFont typeface="Wingdings" panose="05000000000000000000" pitchFamily="2" charset="2"/>
              <a:buChar char="q"/>
            </a:pPr>
            <a:r>
              <a:rPr lang="en-US" sz="2800" dirty="0"/>
              <a:t>Vimeo: Popular with creative professionals, filmmakers, and artists. It's known for its high-quality streaming, ad-free player, and robust privacy controls for business users.</a:t>
            </a:r>
          </a:p>
          <a:p>
            <a:pPr marL="457200" indent="-457200">
              <a:buFont typeface="Wingdings" panose="05000000000000000000" pitchFamily="2" charset="2"/>
              <a:buChar char="q"/>
            </a:pPr>
            <a:r>
              <a:rPr lang="en-US" sz="2800" dirty="0"/>
              <a:t>Dailymotion: A large, global video-sharing platform similar to YouTube, with a strong presence in Europe and Asia</a:t>
            </a:r>
            <a:endParaRPr lang="el-GR" sz="2800" dirty="0"/>
          </a:p>
        </p:txBody>
      </p:sp>
      <p:sp>
        <p:nvSpPr>
          <p:cNvPr id="8" name="Rectangle: Rounded Corners 7">
            <a:extLst>
              <a:ext uri="{FF2B5EF4-FFF2-40B4-BE49-F238E27FC236}">
                <a16:creationId xmlns:a16="http://schemas.microsoft.com/office/drawing/2014/main" id="{2A94B4D0-2267-AAF7-7385-D4509BBFA9DD}"/>
              </a:ext>
            </a:extLst>
          </p:cNvPr>
          <p:cNvSpPr/>
          <p:nvPr/>
        </p:nvSpPr>
        <p:spPr>
          <a:xfrm>
            <a:off x="1295400" y="1981200"/>
            <a:ext cx="15473313" cy="2565952"/>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dirty="0">
                <a:solidFill>
                  <a:srgbClr val="00B0F0"/>
                </a:solidFill>
              </a:rPr>
              <a:t>Innovative ICT tools facilitate video creation and sharing, enhancing engagement on presentations and websites. They are used for Building reports, Audience engagement, Product promotion……</a:t>
            </a:r>
            <a:endParaRPr lang="el-GR" sz="3200" b="1" dirty="0">
              <a:solidFill>
                <a:srgbClr val="00B0F0"/>
              </a:solidFill>
            </a:endParaRPr>
          </a:p>
        </p:txBody>
      </p:sp>
    </p:spTree>
    <p:extLst>
      <p:ext uri="{BB962C8B-B14F-4D97-AF65-F5344CB8AC3E}">
        <p14:creationId xmlns:p14="http://schemas.microsoft.com/office/powerpoint/2010/main" val="1924860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D4CA0-D895-6E8B-FCC8-99A97E95CA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DAC73-B095-B99C-26EA-0DB3AB220B85}"/>
              </a:ext>
            </a:extLst>
          </p:cNvPr>
          <p:cNvSpPr>
            <a:spLocks noGrp="1"/>
          </p:cNvSpPr>
          <p:nvPr>
            <p:ph type="title"/>
          </p:nvPr>
        </p:nvSpPr>
        <p:spPr/>
        <p:txBody>
          <a:bodyPr/>
          <a:lstStyle/>
          <a:p>
            <a:r>
              <a:rPr lang="en-US" dirty="0"/>
              <a:t>ICT Tools for Video Sharing</a:t>
            </a:r>
            <a:endParaRPr lang="el-GR" dirty="0"/>
          </a:p>
        </p:txBody>
      </p:sp>
      <p:sp>
        <p:nvSpPr>
          <p:cNvPr id="7" name="Rectangle: Rounded Corners 6">
            <a:extLst>
              <a:ext uri="{FF2B5EF4-FFF2-40B4-BE49-F238E27FC236}">
                <a16:creationId xmlns:a16="http://schemas.microsoft.com/office/drawing/2014/main" id="{3CFA67B3-FA0E-0E6C-83E5-31518C01FF7A}"/>
              </a:ext>
            </a:extLst>
          </p:cNvPr>
          <p:cNvSpPr/>
          <p:nvPr/>
        </p:nvSpPr>
        <p:spPr>
          <a:xfrm>
            <a:off x="1066800" y="2021247"/>
            <a:ext cx="15473313" cy="3376429"/>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Professional &amp; Business Platforms</a:t>
            </a:r>
          </a:p>
          <a:p>
            <a:r>
              <a:rPr lang="en-US" sz="2800" dirty="0"/>
              <a:t>These tools are built for corporate use, such as marketing, sales, and internal training. They focus on analytics, security, and lead generation.</a:t>
            </a:r>
          </a:p>
          <a:p>
            <a:pPr marL="457200" indent="-457200">
              <a:buFont typeface="Wingdings" panose="05000000000000000000" pitchFamily="2" charset="2"/>
              <a:buChar char="Ø"/>
            </a:pPr>
            <a:r>
              <a:rPr lang="en-US" sz="2800" dirty="0" err="1"/>
              <a:t>Wistia</a:t>
            </a:r>
            <a:endParaRPr lang="en-US" sz="2800" dirty="0"/>
          </a:p>
          <a:p>
            <a:pPr marL="457200" indent="-457200">
              <a:buFont typeface="Wingdings" panose="05000000000000000000" pitchFamily="2" charset="2"/>
              <a:buChar char="Ø"/>
            </a:pPr>
            <a:r>
              <a:rPr lang="en-US" sz="2800" dirty="0" err="1"/>
              <a:t>Vidyard</a:t>
            </a:r>
            <a:r>
              <a:rPr lang="en-US" sz="2800" dirty="0"/>
              <a:t> </a:t>
            </a:r>
          </a:p>
          <a:p>
            <a:pPr marL="457200" indent="-457200">
              <a:buFont typeface="Wingdings" panose="05000000000000000000" pitchFamily="2" charset="2"/>
              <a:buChar char="Ø"/>
            </a:pPr>
            <a:r>
              <a:rPr lang="en-US" sz="2800" dirty="0"/>
              <a:t>Brightcove</a:t>
            </a:r>
            <a:endParaRPr lang="el-GR" sz="2800" dirty="0"/>
          </a:p>
        </p:txBody>
      </p:sp>
      <p:sp>
        <p:nvSpPr>
          <p:cNvPr id="8" name="Rectangle: Rounded Corners 7">
            <a:extLst>
              <a:ext uri="{FF2B5EF4-FFF2-40B4-BE49-F238E27FC236}">
                <a16:creationId xmlns:a16="http://schemas.microsoft.com/office/drawing/2014/main" id="{3F00A26F-590C-8831-0426-22392F9311DD}"/>
              </a:ext>
            </a:extLst>
          </p:cNvPr>
          <p:cNvSpPr/>
          <p:nvPr/>
        </p:nvSpPr>
        <p:spPr>
          <a:xfrm>
            <a:off x="1066800" y="5524500"/>
            <a:ext cx="15473313" cy="3376429"/>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Social Media Platforms</a:t>
            </a:r>
          </a:p>
          <a:p>
            <a:r>
              <a:rPr lang="en-US" sz="2800" dirty="0"/>
              <a:t>On these platforms, video is a core feature for engaging with a social network rather than a destination for long-form content.</a:t>
            </a:r>
          </a:p>
          <a:p>
            <a:pPr marL="457200" indent="-457200">
              <a:buFont typeface="Wingdings" panose="05000000000000000000" pitchFamily="2" charset="2"/>
              <a:buChar char="Ø"/>
            </a:pPr>
            <a:r>
              <a:rPr lang="en-US" sz="2800" b="1" dirty="0"/>
              <a:t>TikTok:</a:t>
            </a:r>
            <a:r>
              <a:rPr lang="en-US" sz="2800" dirty="0"/>
              <a:t> The dominant platform for short-form, vertical video content.</a:t>
            </a:r>
          </a:p>
          <a:p>
            <a:pPr marL="457200" indent="-457200">
              <a:buFont typeface="Wingdings" panose="05000000000000000000" pitchFamily="2" charset="2"/>
              <a:buChar char="Ø"/>
            </a:pPr>
            <a:r>
              <a:rPr lang="en-US" sz="2800" b="1" dirty="0"/>
              <a:t>Instagram </a:t>
            </a:r>
            <a:r>
              <a:rPr lang="en-US" sz="2800" dirty="0"/>
              <a:t>(Reels): Meta's short-form video product, fully integrated into the Instagram app.</a:t>
            </a:r>
          </a:p>
          <a:p>
            <a:pPr marL="457200" indent="-457200">
              <a:buFont typeface="Wingdings" panose="05000000000000000000" pitchFamily="2" charset="2"/>
              <a:buChar char="Ø"/>
            </a:pPr>
            <a:r>
              <a:rPr lang="en-US" sz="2800" b="1" dirty="0"/>
              <a:t>LinkedIn Video</a:t>
            </a:r>
            <a:r>
              <a:rPr lang="en-US" sz="2800" dirty="0"/>
              <a:t>: Allows professionals to upload and share videos directly on their professional profiles.</a:t>
            </a:r>
            <a:endParaRPr lang="el-GR" sz="2800" dirty="0"/>
          </a:p>
        </p:txBody>
      </p:sp>
    </p:spTree>
    <p:extLst>
      <p:ext uri="{BB962C8B-B14F-4D97-AF65-F5344CB8AC3E}">
        <p14:creationId xmlns:p14="http://schemas.microsoft.com/office/powerpoint/2010/main" val="9997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19287" y="1022345"/>
            <a:ext cx="8229600" cy="1332791"/>
          </a:xfrm>
        </p:spPr>
        <p:txBody>
          <a:bodyPr>
            <a:norm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600" b="1" dirty="0">
                <a:solidFill>
                  <a:srgbClr val="00B0F0"/>
                </a:solidFill>
              </a:rPr>
              <a:t>OUTLINE</a:t>
            </a:r>
            <a:endParaRPr lang="el-GR" sz="6600" b="1" dirty="0">
              <a:solidFill>
                <a:srgbClr val="00B0F0"/>
              </a:solidFill>
            </a:endParaRPr>
          </a:p>
        </p:txBody>
      </p:sp>
      <p:sp>
        <p:nvSpPr>
          <p:cNvPr id="4" name="Content Placeholder 3">
            <a:extLst>
              <a:ext uri="{FF2B5EF4-FFF2-40B4-BE49-F238E27FC236}">
                <a16:creationId xmlns:a16="http://schemas.microsoft.com/office/drawing/2014/main" id="{473A00E1-93E7-3E7D-1C59-57F472719C95}"/>
              </a:ext>
            </a:extLst>
          </p:cNvPr>
          <p:cNvSpPr>
            <a:spLocks noGrp="1"/>
          </p:cNvSpPr>
          <p:nvPr>
            <p:ph sz="half" idx="1"/>
          </p:nvPr>
        </p:nvSpPr>
        <p:spPr/>
        <p:txBody>
          <a:bodyPr/>
          <a:lstStyle/>
          <a:p>
            <a:pPr>
              <a:lnSpc>
                <a:spcPct val="150000"/>
              </a:lnSpc>
            </a:pPr>
            <a:r>
              <a:rPr lang="en-US" sz="4000" b="1" dirty="0">
                <a:solidFill>
                  <a:srgbClr val="3E2E7B"/>
                </a:solidFill>
              </a:rPr>
              <a:t>Information and Communication Technologies (ICTs) in Education</a:t>
            </a:r>
          </a:p>
          <a:p>
            <a:pPr>
              <a:lnSpc>
                <a:spcPct val="150000"/>
              </a:lnSpc>
            </a:pPr>
            <a:r>
              <a:rPr lang="en-US" sz="4000" b="1" dirty="0">
                <a:solidFill>
                  <a:srgbClr val="3E2E7B"/>
                </a:solidFill>
              </a:rPr>
              <a:t>Overview of distance learning technologies</a:t>
            </a:r>
          </a:p>
          <a:p>
            <a:pPr>
              <a:lnSpc>
                <a:spcPct val="150000"/>
              </a:lnSpc>
            </a:pPr>
            <a:r>
              <a:rPr lang="en-US" sz="4000" b="1" dirty="0">
                <a:solidFill>
                  <a:srgbClr val="3E2E7B"/>
                </a:solidFill>
              </a:rPr>
              <a:t>Educational Games – Edutainment</a:t>
            </a:r>
          </a:p>
          <a:p>
            <a:pPr>
              <a:lnSpc>
                <a:spcPct val="150000"/>
              </a:lnSpc>
            </a:pPr>
            <a:r>
              <a:rPr lang="en-US" sz="4000" b="1" dirty="0">
                <a:solidFill>
                  <a:srgbClr val="3E2E7B"/>
                </a:solidFill>
              </a:rPr>
              <a:t>ICT tools</a:t>
            </a:r>
          </a:p>
          <a:p>
            <a:pPr>
              <a:lnSpc>
                <a:spcPct val="150000"/>
              </a:lnSpc>
            </a:pPr>
            <a:r>
              <a:rPr lang="en-US" sz="4000" b="1" dirty="0">
                <a:solidFill>
                  <a:srgbClr val="3E2E7B"/>
                </a:solidFill>
              </a:rPr>
              <a:t>Traditional e-learning activities </a:t>
            </a:r>
          </a:p>
          <a:p>
            <a:pPr>
              <a:lnSpc>
                <a:spcPct val="150000"/>
              </a:lnSpc>
            </a:pPr>
            <a:r>
              <a:rPr lang="en-US" sz="4000" b="1" dirty="0">
                <a:solidFill>
                  <a:srgbClr val="3E2E7B"/>
                </a:solidFill>
              </a:rPr>
              <a:t>Virtual Learning Environments</a:t>
            </a:r>
          </a:p>
          <a:p>
            <a:endParaRPr lang="en-US" dirty="0">
              <a:solidFill>
                <a:srgbClr val="00B0F0"/>
              </a:solidFill>
            </a:endParaRPr>
          </a:p>
        </p:txBody>
      </p:sp>
    </p:spTree>
    <p:extLst>
      <p:ext uri="{BB962C8B-B14F-4D97-AF65-F5344CB8AC3E}">
        <p14:creationId xmlns:p14="http://schemas.microsoft.com/office/powerpoint/2010/main" val="2340486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A4498-44CC-0349-9D11-F8014C486B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9E88CA-B5CF-6421-C631-7F98DFECEB60}"/>
              </a:ext>
            </a:extLst>
          </p:cNvPr>
          <p:cNvSpPr>
            <a:spLocks noGrp="1"/>
          </p:cNvSpPr>
          <p:nvPr>
            <p:ph type="title"/>
          </p:nvPr>
        </p:nvSpPr>
        <p:spPr/>
        <p:txBody>
          <a:bodyPr/>
          <a:lstStyle/>
          <a:p>
            <a:r>
              <a:rPr lang="en-US" dirty="0"/>
              <a:t>ICT Tools for Video Sharing</a:t>
            </a:r>
            <a:endParaRPr lang="el-GR" dirty="0"/>
          </a:p>
        </p:txBody>
      </p:sp>
      <p:sp>
        <p:nvSpPr>
          <p:cNvPr id="7" name="Rectangle: Rounded Corners 6">
            <a:extLst>
              <a:ext uri="{FF2B5EF4-FFF2-40B4-BE49-F238E27FC236}">
                <a16:creationId xmlns:a16="http://schemas.microsoft.com/office/drawing/2014/main" id="{9E74AC63-A9D1-4AD0-A873-CA6D55BAFD38}"/>
              </a:ext>
            </a:extLst>
          </p:cNvPr>
          <p:cNvSpPr/>
          <p:nvPr/>
        </p:nvSpPr>
        <p:spPr>
          <a:xfrm>
            <a:off x="1066800" y="2021247"/>
            <a:ext cx="15473313" cy="662745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a:t>Educational &amp; Academic Platforms </a:t>
            </a:r>
          </a:p>
          <a:p>
            <a:pPr>
              <a:lnSpc>
                <a:spcPct val="150000"/>
              </a:lnSpc>
            </a:pPr>
            <a:r>
              <a:rPr lang="en-US" sz="2800" dirty="0"/>
              <a:t>These tools are designed to integrate with Learning Management Systems (LMS) and are used by schools and universities to host lectures and instructional content.</a:t>
            </a:r>
          </a:p>
          <a:p>
            <a:pPr marL="457200" indent="-457200">
              <a:lnSpc>
                <a:spcPct val="150000"/>
              </a:lnSpc>
              <a:buFont typeface="Wingdings" panose="05000000000000000000" pitchFamily="2" charset="2"/>
              <a:buChar char="Ø"/>
            </a:pPr>
            <a:r>
              <a:rPr lang="en-US" sz="2800" b="1" dirty="0"/>
              <a:t>Panopto</a:t>
            </a:r>
            <a:r>
              <a:rPr lang="en-US" sz="2800" dirty="0"/>
              <a:t>: A leading video management system for higher education. It's used to record, host, and search all of a university's video content (like lecture captures).</a:t>
            </a:r>
          </a:p>
          <a:p>
            <a:pPr marL="457200" indent="-457200">
              <a:lnSpc>
                <a:spcPct val="150000"/>
              </a:lnSpc>
              <a:buFont typeface="Wingdings" panose="05000000000000000000" pitchFamily="2" charset="2"/>
              <a:buChar char="Ø"/>
            </a:pPr>
            <a:r>
              <a:rPr lang="en-US" sz="2800" b="1" dirty="0"/>
              <a:t>Kaltura</a:t>
            </a:r>
            <a:r>
              <a:rPr lang="en-US" sz="2800" dirty="0"/>
              <a:t>: A flexible video platform often integrated into systems like Canvas, Blackboard, and Mood faculty and students to create and share videos securely.</a:t>
            </a:r>
          </a:p>
          <a:p>
            <a:pPr marL="457200" indent="-457200">
              <a:lnSpc>
                <a:spcPct val="150000"/>
              </a:lnSpc>
              <a:buFont typeface="Wingdings" panose="05000000000000000000" pitchFamily="2" charset="2"/>
              <a:buChar char="Ø"/>
            </a:pPr>
            <a:r>
              <a:rPr lang="en-US" sz="2800" b="1" dirty="0"/>
              <a:t>Loom</a:t>
            </a:r>
            <a:r>
              <a:rPr lang="en-US" sz="2800" dirty="0"/>
              <a:t>: A very popular tool for creating le, allowing and sharing quick screen recordings. It's widely used in education for "flipped classroom" tutorials and in business for team communication</a:t>
            </a:r>
            <a:endParaRPr lang="el-GR" sz="2800" dirty="0"/>
          </a:p>
        </p:txBody>
      </p:sp>
    </p:spTree>
    <p:extLst>
      <p:ext uri="{BB962C8B-B14F-4D97-AF65-F5344CB8AC3E}">
        <p14:creationId xmlns:p14="http://schemas.microsoft.com/office/powerpoint/2010/main" val="858243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9A5D-110A-2D39-CC26-381ABD06F300}"/>
              </a:ext>
            </a:extLst>
          </p:cNvPr>
          <p:cNvSpPr>
            <a:spLocks noGrp="1"/>
          </p:cNvSpPr>
          <p:nvPr>
            <p:ph type="title"/>
          </p:nvPr>
        </p:nvSpPr>
        <p:spPr/>
        <p:txBody>
          <a:bodyPr/>
          <a:lstStyle/>
          <a:p>
            <a:r>
              <a:rPr lang="en-US" dirty="0"/>
              <a:t>Understanding Multimedia</a:t>
            </a:r>
            <a:endParaRPr lang="el-GR" dirty="0"/>
          </a:p>
        </p:txBody>
      </p:sp>
      <p:sp>
        <p:nvSpPr>
          <p:cNvPr id="3" name="Content Placeholder 2">
            <a:extLst>
              <a:ext uri="{FF2B5EF4-FFF2-40B4-BE49-F238E27FC236}">
                <a16:creationId xmlns:a16="http://schemas.microsoft.com/office/drawing/2014/main" id="{183EB56C-362A-F349-28A9-E0FA8B46CB02}"/>
              </a:ext>
            </a:extLst>
          </p:cNvPr>
          <p:cNvSpPr>
            <a:spLocks noGrp="1"/>
          </p:cNvSpPr>
          <p:nvPr>
            <p:ph sz="half" idx="1"/>
          </p:nvPr>
        </p:nvSpPr>
        <p:spPr>
          <a:xfrm>
            <a:off x="1676400" y="2621309"/>
            <a:ext cx="14058900" cy="6643346"/>
          </a:xfrm>
        </p:spPr>
        <p:txBody>
          <a:bodyPr/>
          <a:lstStyle/>
          <a:p>
            <a:pPr marL="0" indent="0">
              <a:buNone/>
            </a:pPr>
            <a:r>
              <a:rPr lang="en-US" b="1" dirty="0">
                <a:solidFill>
                  <a:srgbClr val="002060"/>
                </a:solidFill>
              </a:rPr>
              <a:t>Multimedia</a:t>
            </a:r>
            <a:r>
              <a:rPr lang="en-US" dirty="0">
                <a:solidFill>
                  <a:srgbClr val="002060"/>
                </a:solidFill>
              </a:rPr>
              <a:t> is an integration of multiple media elements: Text, Images, Animation, Sound, and Video.</a:t>
            </a:r>
          </a:p>
          <a:p>
            <a:pPr marL="0" indent="0">
              <a:buNone/>
            </a:pPr>
            <a:endParaRPr lang="en-US" dirty="0">
              <a:solidFill>
                <a:srgbClr val="002060"/>
              </a:solidFill>
            </a:endParaRPr>
          </a:p>
          <a:p>
            <a:pPr marL="0" indent="0">
              <a:buNone/>
            </a:pPr>
            <a:r>
              <a:rPr lang="en-US" b="1" dirty="0">
                <a:solidFill>
                  <a:srgbClr val="002060"/>
                </a:solidFill>
              </a:rPr>
              <a:t>Multimedia Benefits</a:t>
            </a:r>
            <a:r>
              <a:rPr lang="en-US" dirty="0">
                <a:solidFill>
                  <a:srgbClr val="002060"/>
                </a:solidFill>
              </a:rPr>
              <a:t>:</a:t>
            </a:r>
          </a:p>
          <a:p>
            <a:pPr marL="993775" indent="-993775">
              <a:buFont typeface="Wingdings" panose="05000000000000000000" pitchFamily="2" charset="2"/>
              <a:buChar char="v"/>
            </a:pPr>
            <a:r>
              <a:rPr lang="en-US" dirty="0">
                <a:solidFill>
                  <a:srgbClr val="002060"/>
                </a:solidFill>
              </a:rPr>
              <a:t>Facilitates diverse, remote communication </a:t>
            </a:r>
          </a:p>
          <a:p>
            <a:pPr marL="993775" indent="-993775">
              <a:buFont typeface="Wingdings" panose="05000000000000000000" pitchFamily="2" charset="2"/>
              <a:buChar char="v"/>
            </a:pPr>
            <a:r>
              <a:rPr lang="en-US" dirty="0">
                <a:solidFill>
                  <a:srgbClr val="002060"/>
                </a:solidFill>
              </a:rPr>
              <a:t>Creates visually impressive, accessible content </a:t>
            </a:r>
          </a:p>
          <a:p>
            <a:pPr marL="993775" indent="-993775">
              <a:buFont typeface="Wingdings" panose="05000000000000000000" pitchFamily="2" charset="2"/>
              <a:buChar char="v"/>
            </a:pPr>
            <a:r>
              <a:rPr lang="en-US" dirty="0">
                <a:solidFill>
                  <a:srgbClr val="002060"/>
                </a:solidFill>
              </a:rPr>
              <a:t>Effectively attracts user attention</a:t>
            </a:r>
          </a:p>
          <a:p>
            <a:pPr marL="993775" indent="-993775">
              <a:buFont typeface="Wingdings" panose="05000000000000000000" pitchFamily="2" charset="2"/>
              <a:buChar char="v"/>
            </a:pPr>
            <a:r>
              <a:rPr lang="en-US" b="1" dirty="0">
                <a:solidFill>
                  <a:srgbClr val="002060"/>
                </a:solidFill>
              </a:rPr>
              <a:t>Example:   e-Books</a:t>
            </a:r>
            <a:r>
              <a:rPr lang="en-US" dirty="0">
                <a:solidFill>
                  <a:srgbClr val="002060"/>
                </a:solidFill>
              </a:rPr>
              <a:t>: A practical application of multimedia</a:t>
            </a:r>
          </a:p>
          <a:p>
            <a:endParaRPr lang="en-US" dirty="0">
              <a:solidFill>
                <a:srgbClr val="002060"/>
              </a:solidFill>
            </a:endParaRPr>
          </a:p>
          <a:p>
            <a:endParaRPr lang="en-US" dirty="0">
              <a:solidFill>
                <a:srgbClr val="002060"/>
              </a:solidFill>
            </a:endParaRPr>
          </a:p>
          <a:p>
            <a:pPr marL="0" indent="0" algn="ctr">
              <a:buNone/>
            </a:pPr>
            <a:r>
              <a:rPr lang="fr-FR" sz="2000" dirty="0"/>
              <a:t>Source: 1) https://www.aplustopper.com/advantages-and-disadvantages-of-multimedia/</a:t>
            </a:r>
          </a:p>
          <a:p>
            <a:pPr marL="0" indent="0" algn="ctr">
              <a:buNone/>
            </a:pPr>
            <a:r>
              <a:rPr lang="fr-FR" sz="2000" dirty="0"/>
              <a:t>2) https://www.tutorialspoint.com/multimedia/multimedia_introduction.htm</a:t>
            </a:r>
          </a:p>
          <a:p>
            <a:endParaRPr lang="el-GR" dirty="0">
              <a:solidFill>
                <a:srgbClr val="002060"/>
              </a:solidFill>
            </a:endParaRPr>
          </a:p>
        </p:txBody>
      </p:sp>
    </p:spTree>
    <p:extLst>
      <p:ext uri="{BB962C8B-B14F-4D97-AF65-F5344CB8AC3E}">
        <p14:creationId xmlns:p14="http://schemas.microsoft.com/office/powerpoint/2010/main" val="1444819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4DC6-7589-F277-D25A-D2B47FE9E076}"/>
              </a:ext>
            </a:extLst>
          </p:cNvPr>
          <p:cNvSpPr>
            <a:spLocks noGrp="1"/>
          </p:cNvSpPr>
          <p:nvPr>
            <p:ph type="title"/>
          </p:nvPr>
        </p:nvSpPr>
        <p:spPr/>
        <p:txBody>
          <a:bodyPr/>
          <a:lstStyle/>
          <a:p>
            <a:r>
              <a:rPr lang="en-US" dirty="0"/>
              <a:t>e- Books. Introduction</a:t>
            </a:r>
            <a:endParaRPr lang="el-GR" dirty="0"/>
          </a:p>
        </p:txBody>
      </p:sp>
      <p:sp>
        <p:nvSpPr>
          <p:cNvPr id="3" name="Content Placeholder 2">
            <a:extLst>
              <a:ext uri="{FF2B5EF4-FFF2-40B4-BE49-F238E27FC236}">
                <a16:creationId xmlns:a16="http://schemas.microsoft.com/office/drawing/2014/main" id="{4B22206C-459B-8984-0456-62D765423A79}"/>
              </a:ext>
            </a:extLst>
          </p:cNvPr>
          <p:cNvSpPr>
            <a:spLocks noGrp="1"/>
          </p:cNvSpPr>
          <p:nvPr>
            <p:ph sz="half" idx="1"/>
          </p:nvPr>
        </p:nvSpPr>
        <p:spPr>
          <a:xfrm>
            <a:off x="2895600" y="2095500"/>
            <a:ext cx="13187313" cy="7010400"/>
          </a:xfrm>
        </p:spPr>
        <p:txBody>
          <a:bodyPr/>
          <a:lstStyle/>
          <a:p>
            <a:pPr marL="0" indent="0">
              <a:buNone/>
            </a:pPr>
            <a:r>
              <a:rPr lang="en-US" b="1" dirty="0">
                <a:solidFill>
                  <a:srgbClr val="002060"/>
                </a:solidFill>
              </a:rPr>
              <a:t>What is an e-book?</a:t>
            </a:r>
          </a:p>
          <a:p>
            <a:r>
              <a:rPr lang="en-US" dirty="0">
                <a:solidFill>
                  <a:srgbClr val="002060"/>
                </a:solidFill>
              </a:rPr>
              <a:t>A digital book that can include text, images, multimedia objects, and more</a:t>
            </a:r>
          </a:p>
          <a:p>
            <a:pPr marL="0" indent="0">
              <a:buNone/>
            </a:pPr>
            <a:endParaRPr lang="en-US" sz="2000" b="1" dirty="0">
              <a:solidFill>
                <a:srgbClr val="002060"/>
              </a:solidFill>
            </a:endParaRPr>
          </a:p>
          <a:p>
            <a:pPr marL="0" indent="0">
              <a:buNone/>
            </a:pPr>
            <a:r>
              <a:rPr lang="en-US" b="1" dirty="0">
                <a:solidFill>
                  <a:srgbClr val="002060"/>
                </a:solidFill>
              </a:rPr>
              <a:t>Uses of an e-Book:</a:t>
            </a:r>
          </a:p>
          <a:p>
            <a:r>
              <a:rPr lang="en-US" dirty="0">
                <a:solidFill>
                  <a:srgbClr val="002060"/>
                </a:solidFill>
              </a:rPr>
              <a:t>Promotion, archiving events, assignments, and company presentations</a:t>
            </a:r>
          </a:p>
          <a:p>
            <a:pPr marL="0" indent="0">
              <a:buNone/>
            </a:pPr>
            <a:endParaRPr lang="en-US" sz="2000" dirty="0">
              <a:solidFill>
                <a:srgbClr val="002060"/>
              </a:solidFill>
            </a:endParaRPr>
          </a:p>
          <a:p>
            <a:pPr marL="0" indent="0">
              <a:buNone/>
            </a:pPr>
            <a:r>
              <a:rPr lang="en-US" b="1" dirty="0">
                <a:solidFill>
                  <a:srgbClr val="002060"/>
                </a:solidFill>
              </a:rPr>
              <a:t>Building an e-Book:</a:t>
            </a:r>
          </a:p>
          <a:p>
            <a:pPr>
              <a:buFont typeface="Wingdings" panose="05000000000000000000" pitchFamily="2" charset="2"/>
              <a:buChar char="v"/>
            </a:pPr>
            <a:r>
              <a:rPr lang="en-US" dirty="0">
                <a:solidFill>
                  <a:srgbClr val="002060"/>
                </a:solidFill>
              </a:rPr>
              <a:t>Generated using software like MS PowerPoint.</a:t>
            </a:r>
          </a:p>
          <a:p>
            <a:pPr>
              <a:buFont typeface="Wingdings" panose="05000000000000000000" pitchFamily="2" charset="2"/>
              <a:buChar char="v"/>
            </a:pPr>
            <a:r>
              <a:rPr lang="en-US" dirty="0">
                <a:solidFill>
                  <a:srgbClr val="002060"/>
                </a:solidFill>
              </a:rPr>
              <a:t>May include text, images, narration, and multimedia objects.</a:t>
            </a:r>
          </a:p>
          <a:p>
            <a:pPr marL="0" indent="0">
              <a:buNone/>
            </a:pPr>
            <a:endParaRPr lang="en-US" sz="2000" dirty="0">
              <a:solidFill>
                <a:srgbClr val="002060"/>
              </a:solidFill>
            </a:endParaRPr>
          </a:p>
          <a:p>
            <a:pPr marL="0" indent="0">
              <a:buNone/>
            </a:pPr>
            <a:r>
              <a:rPr lang="en-US" b="1" dirty="0">
                <a:solidFill>
                  <a:srgbClr val="002060"/>
                </a:solidFill>
              </a:rPr>
              <a:t>Benefits of e-Books:</a:t>
            </a:r>
          </a:p>
          <a:p>
            <a:pPr>
              <a:buFont typeface="Wingdings" panose="05000000000000000000" pitchFamily="2" charset="2"/>
              <a:buChar char="v"/>
            </a:pPr>
            <a:r>
              <a:rPr lang="en-US" dirty="0">
                <a:solidFill>
                  <a:srgbClr val="002060"/>
                </a:solidFill>
              </a:rPr>
              <a:t>Raise company profile, create quality standards, scalable, accessible, </a:t>
            </a:r>
          </a:p>
          <a:p>
            <a:pPr>
              <a:buFont typeface="Wingdings" panose="05000000000000000000" pitchFamily="2" charset="2"/>
              <a:buChar char="v"/>
            </a:pPr>
            <a:r>
              <a:rPr lang="en-US" dirty="0">
                <a:solidFill>
                  <a:srgbClr val="002060"/>
                </a:solidFill>
              </a:rPr>
              <a:t>Develop ICT skills.</a:t>
            </a:r>
          </a:p>
          <a:p>
            <a:endParaRPr lang="el-GR" dirty="0">
              <a:solidFill>
                <a:srgbClr val="002060"/>
              </a:solidFill>
            </a:endParaRPr>
          </a:p>
        </p:txBody>
      </p:sp>
    </p:spTree>
    <p:extLst>
      <p:ext uri="{BB962C8B-B14F-4D97-AF65-F5344CB8AC3E}">
        <p14:creationId xmlns:p14="http://schemas.microsoft.com/office/powerpoint/2010/main" val="2602134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E310E-0151-8568-CA9C-1F862A0F21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7C391-6BC8-ECA3-EA18-B63CAE1AAD2C}"/>
              </a:ext>
            </a:extLst>
          </p:cNvPr>
          <p:cNvSpPr>
            <a:spLocks noGrp="1"/>
          </p:cNvSpPr>
          <p:nvPr>
            <p:ph type="title"/>
          </p:nvPr>
        </p:nvSpPr>
        <p:spPr/>
        <p:txBody>
          <a:bodyPr/>
          <a:lstStyle/>
          <a:p>
            <a:r>
              <a:rPr lang="en-US" dirty="0"/>
              <a:t>e- Books. Selected cases</a:t>
            </a:r>
            <a:endParaRPr lang="el-GR" dirty="0"/>
          </a:p>
        </p:txBody>
      </p:sp>
      <p:sp>
        <p:nvSpPr>
          <p:cNvPr id="3" name="Content Placeholder 2">
            <a:extLst>
              <a:ext uri="{FF2B5EF4-FFF2-40B4-BE49-F238E27FC236}">
                <a16:creationId xmlns:a16="http://schemas.microsoft.com/office/drawing/2014/main" id="{3AE32299-88D8-50F5-35E1-9FF3B6E8F9B2}"/>
              </a:ext>
            </a:extLst>
          </p:cNvPr>
          <p:cNvSpPr>
            <a:spLocks noGrp="1"/>
          </p:cNvSpPr>
          <p:nvPr>
            <p:ph sz="half" idx="1"/>
          </p:nvPr>
        </p:nvSpPr>
        <p:spPr>
          <a:xfrm>
            <a:off x="1407343" y="2095500"/>
            <a:ext cx="15473313" cy="6629400"/>
          </a:xfrm>
        </p:spPr>
        <p:txBody>
          <a:bodyPr/>
          <a:lstStyle/>
          <a:p>
            <a:pPr marL="0" indent="0">
              <a:buNone/>
            </a:pPr>
            <a:r>
              <a:rPr lang="en-US" b="1" dirty="0">
                <a:solidFill>
                  <a:srgbClr val="002060"/>
                </a:solidFill>
              </a:rPr>
              <a:t>Invisible Women: Data Bias in a World Designed for Men </a:t>
            </a:r>
          </a:p>
          <a:p>
            <a:pPr marL="0" indent="0">
              <a:buNone/>
            </a:pPr>
            <a:r>
              <a:rPr lang="en-US" b="1" dirty="0">
                <a:solidFill>
                  <a:srgbClr val="002060"/>
                </a:solidFill>
              </a:rPr>
              <a:t>by Caroline Criado Perez</a:t>
            </a:r>
          </a:p>
          <a:p>
            <a:pPr marL="0" indent="0">
              <a:buNone/>
            </a:pPr>
            <a:r>
              <a:rPr lang="en-US" dirty="0">
                <a:solidFill>
                  <a:srgbClr val="002060"/>
                </a:solidFill>
              </a:rPr>
              <a:t>This is an excellent example because it provides a concrete, data-driven look at gender inequality. Instead of focusing only on social theory, it reveals how the modern world—from smartphones and office air-conditioning to medical treatments and car safety tests—is built by and for men, often with serious, unintended consequences for women.</a:t>
            </a:r>
          </a:p>
          <a:p>
            <a:pPr marL="0" indent="0">
              <a:buNone/>
            </a:pPr>
            <a:endParaRPr lang="en-US" dirty="0">
              <a:solidFill>
                <a:srgbClr val="002060"/>
              </a:solidFill>
            </a:endParaRPr>
          </a:p>
          <a:p>
            <a:pPr marL="0" indent="0">
              <a:buNone/>
            </a:pPr>
            <a:r>
              <a:rPr lang="en-US" dirty="0">
                <a:solidFill>
                  <a:srgbClr val="002060"/>
                </a:solidFill>
              </a:rPr>
              <a:t>A free, high-quality e-book is the </a:t>
            </a:r>
            <a:r>
              <a:rPr lang="en-US" b="1" dirty="0">
                <a:solidFill>
                  <a:srgbClr val="002060"/>
                </a:solidFill>
              </a:rPr>
              <a:t>2023 Global Education Monitoring Report from UNESCO.</a:t>
            </a:r>
          </a:p>
          <a:p>
            <a:pPr marL="0" indent="0">
              <a:buNone/>
            </a:pPr>
            <a:r>
              <a:rPr lang="en-US" dirty="0">
                <a:solidFill>
                  <a:srgbClr val="002060"/>
                </a:solidFill>
                <a:hlinkClick r:id="rId2"/>
              </a:rPr>
              <a:t>Title: Technology in education: A tool on whose terms</a:t>
            </a:r>
            <a:r>
              <a:rPr lang="en-US" dirty="0">
                <a:solidFill>
                  <a:srgbClr val="002060"/>
                </a:solidFill>
              </a:rPr>
              <a:t>?</a:t>
            </a:r>
          </a:p>
          <a:p>
            <a:pPr marL="0" indent="0">
              <a:buNone/>
            </a:pPr>
            <a:r>
              <a:rPr lang="en-US" dirty="0">
                <a:solidFill>
                  <a:srgbClr val="002060"/>
                </a:solidFill>
              </a:rPr>
              <a:t>Published by: UNESCO</a:t>
            </a:r>
            <a:endParaRPr lang="el-GR" dirty="0">
              <a:solidFill>
                <a:srgbClr val="002060"/>
              </a:solidFill>
            </a:endParaRPr>
          </a:p>
        </p:txBody>
      </p:sp>
    </p:spTree>
    <p:extLst>
      <p:ext uri="{BB962C8B-B14F-4D97-AF65-F5344CB8AC3E}">
        <p14:creationId xmlns:p14="http://schemas.microsoft.com/office/powerpoint/2010/main" val="4252887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C924-C035-CC2A-7203-64ED6FDF82B0}"/>
              </a:ext>
            </a:extLst>
          </p:cNvPr>
          <p:cNvSpPr>
            <a:spLocks noGrp="1"/>
          </p:cNvSpPr>
          <p:nvPr>
            <p:ph type="title"/>
          </p:nvPr>
        </p:nvSpPr>
        <p:spPr>
          <a:xfrm>
            <a:off x="3124200" y="3619500"/>
            <a:ext cx="12039600" cy="3962400"/>
          </a:xfrm>
        </p:spPr>
        <p:txBody>
          <a:bodyPr/>
          <a:lstStyle/>
          <a:p>
            <a:r>
              <a:rPr lang="en-US" sz="6000" dirty="0"/>
              <a:t>     Traditional e-Learning activities</a:t>
            </a:r>
            <a:br>
              <a:rPr lang="en-US" sz="6000" dirty="0"/>
            </a:br>
            <a:br>
              <a:rPr lang="en-US" sz="6000" dirty="0"/>
            </a:br>
            <a:r>
              <a:rPr lang="en-US" dirty="0"/>
              <a:t>and assessments such as matching, multiple choices, and drag-and-drop</a:t>
            </a:r>
            <a:br>
              <a:rPr lang="en-US" dirty="0"/>
            </a:br>
            <a:endParaRPr lang="el-GR" sz="6000" dirty="0"/>
          </a:p>
        </p:txBody>
      </p:sp>
    </p:spTree>
    <p:extLst>
      <p:ext uri="{BB962C8B-B14F-4D97-AF65-F5344CB8AC3E}">
        <p14:creationId xmlns:p14="http://schemas.microsoft.com/office/powerpoint/2010/main" val="1932435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76D9-56CF-2E63-64EA-B9FD0A4F0062}"/>
              </a:ext>
            </a:extLst>
          </p:cNvPr>
          <p:cNvSpPr>
            <a:spLocks noGrp="1"/>
          </p:cNvSpPr>
          <p:nvPr>
            <p:ph type="title"/>
          </p:nvPr>
        </p:nvSpPr>
        <p:spPr>
          <a:xfrm>
            <a:off x="1519286" y="1022345"/>
            <a:ext cx="9148713" cy="1332791"/>
          </a:xfrm>
        </p:spPr>
        <p:txBody>
          <a:bodyPr/>
          <a:lstStyle/>
          <a:p>
            <a:r>
              <a:rPr lang="en-US" dirty="0"/>
              <a:t>Traditional e-Learning activities</a:t>
            </a:r>
            <a:endParaRPr lang="el-GR" dirty="0"/>
          </a:p>
        </p:txBody>
      </p:sp>
      <p:sp>
        <p:nvSpPr>
          <p:cNvPr id="4" name="object 3">
            <a:extLst>
              <a:ext uri="{FF2B5EF4-FFF2-40B4-BE49-F238E27FC236}">
                <a16:creationId xmlns:a16="http://schemas.microsoft.com/office/drawing/2014/main" id="{FC79BD34-8083-18AE-17BD-5E78F96F43A4}"/>
              </a:ext>
            </a:extLst>
          </p:cNvPr>
          <p:cNvSpPr txBox="1"/>
          <p:nvPr/>
        </p:nvSpPr>
        <p:spPr>
          <a:xfrm>
            <a:off x="2073965" y="2110104"/>
            <a:ext cx="5631219" cy="3164841"/>
          </a:xfrm>
          <a:prstGeom prst="rect">
            <a:avLst/>
          </a:prstGeom>
          <a:solidFill>
            <a:schemeClr val="accent3">
              <a:lumMod val="40000"/>
              <a:lumOff val="60000"/>
            </a:schemeClr>
          </a:solidFill>
        </p:spPr>
        <p:txBody>
          <a:bodyPr vert="horz" wrap="square" lIns="0" tIns="0" rIns="0" bIns="0" rtlCol="0">
            <a:spAutoFit/>
          </a:bodyPr>
          <a:lstStyle/>
          <a:p>
            <a:pPr algn="ctr">
              <a:lnSpc>
                <a:spcPct val="150000"/>
              </a:lnSpc>
            </a:pPr>
            <a:r>
              <a:rPr sz="2800" b="1" spc="-5" dirty="0">
                <a:solidFill>
                  <a:srgbClr val="002060"/>
                </a:solidFill>
                <a:cs typeface="Calibri"/>
              </a:rPr>
              <a:t>P</a:t>
            </a:r>
            <a:r>
              <a:rPr sz="2800" b="1" spc="5" dirty="0">
                <a:solidFill>
                  <a:srgbClr val="002060"/>
                </a:solidFill>
                <a:cs typeface="Calibri"/>
              </a:rPr>
              <a:t>O</a:t>
            </a:r>
            <a:r>
              <a:rPr sz="2800" b="1" spc="-25" dirty="0">
                <a:solidFill>
                  <a:srgbClr val="002060"/>
                </a:solidFill>
                <a:cs typeface="Calibri"/>
              </a:rPr>
              <a:t>S</a:t>
            </a:r>
            <a:r>
              <a:rPr sz="2800" b="1" spc="-10" dirty="0">
                <a:solidFill>
                  <a:srgbClr val="002060"/>
                </a:solidFill>
                <a:cs typeface="Calibri"/>
              </a:rPr>
              <a:t>ITI</a:t>
            </a:r>
            <a:r>
              <a:rPr sz="2800" b="1" spc="-25" dirty="0">
                <a:solidFill>
                  <a:srgbClr val="002060"/>
                </a:solidFill>
                <a:cs typeface="Calibri"/>
              </a:rPr>
              <a:t>VE</a:t>
            </a:r>
            <a:r>
              <a:rPr sz="2800" b="1" spc="-10" dirty="0">
                <a:solidFill>
                  <a:srgbClr val="002060"/>
                </a:solidFill>
                <a:cs typeface="Calibri"/>
              </a:rPr>
              <a:t>S</a:t>
            </a:r>
            <a:endParaRPr sz="2800" dirty="0">
              <a:solidFill>
                <a:srgbClr val="002060"/>
              </a:solidFill>
              <a:cs typeface="Calibri"/>
            </a:endParaRPr>
          </a:p>
          <a:p>
            <a:pPr>
              <a:lnSpc>
                <a:spcPct val="150000"/>
              </a:lnSpc>
            </a:pPr>
            <a:r>
              <a:rPr sz="2800" spc="-215" dirty="0">
                <a:solidFill>
                  <a:srgbClr val="111111"/>
                </a:solidFill>
                <a:cs typeface="Arial"/>
              </a:rPr>
              <a:t>T</a:t>
            </a:r>
            <a:r>
              <a:rPr sz="2800" dirty="0">
                <a:solidFill>
                  <a:srgbClr val="111111"/>
                </a:solidFill>
                <a:cs typeface="Arial"/>
              </a:rPr>
              <a:t>e</a:t>
            </a:r>
            <a:r>
              <a:rPr sz="2800" spc="5" dirty="0">
                <a:solidFill>
                  <a:srgbClr val="111111"/>
                </a:solidFill>
                <a:cs typeface="Arial"/>
              </a:rPr>
              <a:t>c</a:t>
            </a:r>
            <a:r>
              <a:rPr sz="2800" dirty="0">
                <a:solidFill>
                  <a:srgbClr val="111111"/>
                </a:solidFill>
                <a:cs typeface="Arial"/>
              </a:rPr>
              <a:t>hn</a:t>
            </a:r>
            <a:r>
              <a:rPr sz="2800" spc="5" dirty="0">
                <a:solidFill>
                  <a:srgbClr val="111111"/>
                </a:solidFill>
                <a:cs typeface="Arial"/>
              </a:rPr>
              <a:t>ic</a:t>
            </a:r>
            <a:r>
              <a:rPr sz="2800" dirty="0">
                <a:solidFill>
                  <a:srgbClr val="111111"/>
                </a:solidFill>
                <a:cs typeface="Arial"/>
              </a:rPr>
              <a:t>a</a:t>
            </a:r>
            <a:r>
              <a:rPr sz="2800" spc="5" dirty="0">
                <a:solidFill>
                  <a:srgbClr val="111111"/>
                </a:solidFill>
                <a:cs typeface="Arial"/>
              </a:rPr>
              <a:t>ll</a:t>
            </a:r>
            <a:r>
              <a:rPr sz="2800" dirty="0">
                <a:solidFill>
                  <a:srgbClr val="111111"/>
                </a:solidFill>
                <a:cs typeface="Arial"/>
              </a:rPr>
              <a:t>y</a:t>
            </a:r>
            <a:r>
              <a:rPr sz="2800" spc="-60" dirty="0">
                <a:solidFill>
                  <a:srgbClr val="111111"/>
                </a:solidFill>
                <a:cs typeface="Arial"/>
              </a:rPr>
              <a:t> </a:t>
            </a:r>
            <a:r>
              <a:rPr sz="2800" spc="5" dirty="0">
                <a:solidFill>
                  <a:srgbClr val="111111"/>
                </a:solidFill>
                <a:cs typeface="Arial"/>
              </a:rPr>
              <a:t>sim</a:t>
            </a:r>
            <a:r>
              <a:rPr sz="2800" dirty="0">
                <a:solidFill>
                  <a:srgbClr val="111111"/>
                </a:solidFill>
                <a:cs typeface="Arial"/>
              </a:rPr>
              <a:t>p</a:t>
            </a:r>
            <a:r>
              <a:rPr sz="2800" spc="5" dirty="0">
                <a:solidFill>
                  <a:srgbClr val="111111"/>
                </a:solidFill>
                <a:cs typeface="Arial"/>
              </a:rPr>
              <a:t>l</a:t>
            </a:r>
            <a:r>
              <a:rPr sz="2800" dirty="0">
                <a:solidFill>
                  <a:srgbClr val="111111"/>
                </a:solidFill>
                <a:cs typeface="Arial"/>
              </a:rPr>
              <a:t>e</a:t>
            </a:r>
            <a:r>
              <a:rPr sz="2800" spc="-65" dirty="0">
                <a:solidFill>
                  <a:srgbClr val="111111"/>
                </a:solidFill>
                <a:cs typeface="Arial"/>
              </a:rPr>
              <a:t> </a:t>
            </a:r>
            <a:r>
              <a:rPr sz="2800" dirty="0">
                <a:solidFill>
                  <a:srgbClr val="111111"/>
                </a:solidFill>
                <a:cs typeface="Arial"/>
              </a:rPr>
              <a:t>and</a:t>
            </a:r>
            <a:r>
              <a:rPr sz="2800" spc="-20" dirty="0">
                <a:solidFill>
                  <a:srgbClr val="111111"/>
                </a:solidFill>
                <a:cs typeface="Arial"/>
              </a:rPr>
              <a:t> </a:t>
            </a:r>
            <a:r>
              <a:rPr sz="2800" spc="5" dirty="0">
                <a:solidFill>
                  <a:srgbClr val="111111"/>
                </a:solidFill>
                <a:cs typeface="Arial"/>
              </a:rPr>
              <a:t>i</a:t>
            </a:r>
            <a:r>
              <a:rPr sz="2800" dirty="0">
                <a:solidFill>
                  <a:srgbClr val="111111"/>
                </a:solidFill>
                <a:cs typeface="Arial"/>
              </a:rPr>
              <a:t>ne</a:t>
            </a:r>
            <a:r>
              <a:rPr sz="2800" spc="-40" dirty="0">
                <a:solidFill>
                  <a:srgbClr val="111111"/>
                </a:solidFill>
                <a:cs typeface="Arial"/>
              </a:rPr>
              <a:t>x</a:t>
            </a:r>
            <a:r>
              <a:rPr sz="2800" dirty="0">
                <a:solidFill>
                  <a:srgbClr val="111111"/>
                </a:solidFill>
                <a:cs typeface="Arial"/>
              </a:rPr>
              <a:t>pen</a:t>
            </a:r>
            <a:r>
              <a:rPr sz="2800" spc="5" dirty="0">
                <a:solidFill>
                  <a:srgbClr val="111111"/>
                </a:solidFill>
                <a:cs typeface="Arial"/>
              </a:rPr>
              <a:t>si</a:t>
            </a:r>
            <a:r>
              <a:rPr sz="2800" spc="-15" dirty="0">
                <a:solidFill>
                  <a:srgbClr val="111111"/>
                </a:solidFill>
                <a:cs typeface="Arial"/>
              </a:rPr>
              <a:t>v</a:t>
            </a:r>
            <a:r>
              <a:rPr sz="2800" dirty="0">
                <a:solidFill>
                  <a:srgbClr val="111111"/>
                </a:solidFill>
                <a:cs typeface="Arial"/>
              </a:rPr>
              <a:t>e</a:t>
            </a:r>
            <a:endParaRPr sz="2800" dirty="0">
              <a:cs typeface="Arial"/>
            </a:endParaRPr>
          </a:p>
          <a:p>
            <a:pPr>
              <a:lnSpc>
                <a:spcPct val="150000"/>
              </a:lnSpc>
            </a:pPr>
            <a:r>
              <a:rPr sz="2800" dirty="0">
                <a:solidFill>
                  <a:srgbClr val="111111"/>
                </a:solidFill>
                <a:cs typeface="Arial"/>
              </a:rPr>
              <a:t>to</a:t>
            </a:r>
            <a:r>
              <a:rPr sz="2800" spc="-15" dirty="0">
                <a:solidFill>
                  <a:srgbClr val="111111"/>
                </a:solidFill>
                <a:cs typeface="Arial"/>
              </a:rPr>
              <a:t> </a:t>
            </a:r>
            <a:r>
              <a:rPr sz="2800" spc="10" dirty="0">
                <a:solidFill>
                  <a:srgbClr val="111111"/>
                </a:solidFill>
                <a:cs typeface="Arial"/>
              </a:rPr>
              <a:t>c</a:t>
            </a:r>
            <a:r>
              <a:rPr sz="2800" dirty="0">
                <a:solidFill>
                  <a:srgbClr val="111111"/>
                </a:solidFill>
                <a:cs typeface="Arial"/>
              </a:rPr>
              <a:t>r</a:t>
            </a:r>
            <a:r>
              <a:rPr sz="2800" spc="5" dirty="0">
                <a:solidFill>
                  <a:srgbClr val="111111"/>
                </a:solidFill>
                <a:cs typeface="Arial"/>
              </a:rPr>
              <a:t>ea</a:t>
            </a:r>
            <a:r>
              <a:rPr sz="2800" dirty="0">
                <a:solidFill>
                  <a:srgbClr val="111111"/>
                </a:solidFill>
                <a:cs typeface="Arial"/>
              </a:rPr>
              <a:t>te</a:t>
            </a:r>
            <a:r>
              <a:rPr sz="2800" spc="-15" dirty="0">
                <a:solidFill>
                  <a:srgbClr val="111111"/>
                </a:solidFill>
                <a:cs typeface="Arial"/>
              </a:rPr>
              <a:t> </a:t>
            </a:r>
            <a:r>
              <a:rPr sz="2800" spc="5" dirty="0">
                <a:solidFill>
                  <a:srgbClr val="111111"/>
                </a:solidFill>
                <a:cs typeface="Arial"/>
              </a:rPr>
              <a:t>an</a:t>
            </a:r>
            <a:r>
              <a:rPr sz="2800" dirty="0">
                <a:solidFill>
                  <a:srgbClr val="111111"/>
                </a:solidFill>
                <a:cs typeface="Arial"/>
              </a:rPr>
              <a:t>d</a:t>
            </a:r>
            <a:r>
              <a:rPr sz="2800" spc="-40" dirty="0">
                <a:solidFill>
                  <a:srgbClr val="111111"/>
                </a:solidFill>
                <a:cs typeface="Arial"/>
              </a:rPr>
              <a:t> </a:t>
            </a:r>
            <a:r>
              <a:rPr sz="2800" spc="5" dirty="0">
                <a:solidFill>
                  <a:srgbClr val="111111"/>
                </a:solidFill>
                <a:cs typeface="Arial"/>
              </a:rPr>
              <a:t>p</a:t>
            </a:r>
            <a:r>
              <a:rPr sz="2800" dirty="0">
                <a:solidFill>
                  <a:srgbClr val="111111"/>
                </a:solidFill>
                <a:cs typeface="Arial"/>
              </a:rPr>
              <a:t>r</a:t>
            </a:r>
            <a:r>
              <a:rPr sz="2800" spc="5" dirty="0">
                <a:solidFill>
                  <a:srgbClr val="111111"/>
                </a:solidFill>
                <a:cs typeface="Arial"/>
              </a:rPr>
              <a:t>odu</a:t>
            </a:r>
            <a:r>
              <a:rPr sz="2800" spc="10" dirty="0">
                <a:solidFill>
                  <a:srgbClr val="111111"/>
                </a:solidFill>
                <a:cs typeface="Arial"/>
              </a:rPr>
              <a:t>c</a:t>
            </a:r>
            <a:r>
              <a:rPr sz="2800" spc="5" dirty="0">
                <a:solidFill>
                  <a:srgbClr val="111111"/>
                </a:solidFill>
                <a:cs typeface="Arial"/>
              </a:rPr>
              <a:t>e</a:t>
            </a:r>
            <a:r>
              <a:rPr sz="2800" dirty="0">
                <a:solidFill>
                  <a:srgbClr val="111111"/>
                </a:solidFill>
                <a:cs typeface="Arial"/>
              </a:rPr>
              <a:t>.</a:t>
            </a:r>
            <a:endParaRPr sz="2800" dirty="0">
              <a:cs typeface="Arial"/>
            </a:endParaRPr>
          </a:p>
          <a:p>
            <a:pPr>
              <a:lnSpc>
                <a:spcPct val="150000"/>
              </a:lnSpc>
            </a:pPr>
            <a:r>
              <a:rPr sz="2800" dirty="0">
                <a:solidFill>
                  <a:srgbClr val="111111"/>
                </a:solidFill>
                <a:cs typeface="Arial"/>
              </a:rPr>
              <a:t>A</a:t>
            </a:r>
            <a:r>
              <a:rPr sz="2800" spc="-120" dirty="0">
                <a:solidFill>
                  <a:srgbClr val="111111"/>
                </a:solidFill>
                <a:cs typeface="Arial"/>
              </a:rPr>
              <a:t> </a:t>
            </a:r>
            <a:r>
              <a:rPr sz="2800" dirty="0">
                <a:solidFill>
                  <a:srgbClr val="111111"/>
                </a:solidFill>
                <a:cs typeface="Arial"/>
              </a:rPr>
              <a:t>f</a:t>
            </a:r>
            <a:r>
              <a:rPr sz="2800" spc="5" dirty="0">
                <a:solidFill>
                  <a:srgbClr val="111111"/>
                </a:solidFill>
                <a:cs typeface="Arial"/>
              </a:rPr>
              <a:t>o</a:t>
            </a:r>
            <a:r>
              <a:rPr sz="2800" dirty="0">
                <a:solidFill>
                  <a:srgbClr val="111111"/>
                </a:solidFill>
                <a:cs typeface="Arial"/>
              </a:rPr>
              <a:t>r</a:t>
            </a:r>
            <a:r>
              <a:rPr sz="2800" spc="5" dirty="0">
                <a:solidFill>
                  <a:srgbClr val="111111"/>
                </a:solidFill>
                <a:cs typeface="Arial"/>
              </a:rPr>
              <a:t>m</a:t>
            </a:r>
            <a:r>
              <a:rPr sz="2800" dirty="0">
                <a:solidFill>
                  <a:srgbClr val="111111"/>
                </a:solidFill>
                <a:cs typeface="Arial"/>
              </a:rPr>
              <a:t>at</a:t>
            </a:r>
            <a:r>
              <a:rPr sz="2800" spc="-20" dirty="0">
                <a:solidFill>
                  <a:srgbClr val="111111"/>
                </a:solidFill>
                <a:cs typeface="Arial"/>
              </a:rPr>
              <a:t> </a:t>
            </a:r>
            <a:r>
              <a:rPr sz="2800" dirty="0">
                <a:solidFill>
                  <a:srgbClr val="111111"/>
                </a:solidFill>
                <a:cs typeface="Arial"/>
              </a:rPr>
              <a:t>f</a:t>
            </a:r>
            <a:r>
              <a:rPr sz="2800" spc="5" dirty="0">
                <a:solidFill>
                  <a:srgbClr val="111111"/>
                </a:solidFill>
                <a:cs typeface="Arial"/>
              </a:rPr>
              <a:t>amili</a:t>
            </a:r>
            <a:r>
              <a:rPr sz="2800" dirty="0">
                <a:solidFill>
                  <a:srgbClr val="111111"/>
                </a:solidFill>
                <a:cs typeface="Arial"/>
              </a:rPr>
              <a:t>ar</a:t>
            </a:r>
            <a:r>
              <a:rPr sz="2800" spc="-70" dirty="0">
                <a:solidFill>
                  <a:srgbClr val="111111"/>
                </a:solidFill>
                <a:cs typeface="Arial"/>
              </a:rPr>
              <a:t> </a:t>
            </a:r>
            <a:r>
              <a:rPr sz="2800" dirty="0">
                <a:solidFill>
                  <a:srgbClr val="111111"/>
                </a:solidFill>
                <a:cs typeface="Arial"/>
              </a:rPr>
              <a:t>to</a:t>
            </a:r>
            <a:r>
              <a:rPr sz="2800" spc="5" dirty="0">
                <a:solidFill>
                  <a:srgbClr val="111111"/>
                </a:solidFill>
                <a:cs typeface="Arial"/>
              </a:rPr>
              <a:t> </a:t>
            </a:r>
            <a:r>
              <a:rPr sz="2800" spc="10" dirty="0">
                <a:solidFill>
                  <a:srgbClr val="111111"/>
                </a:solidFill>
                <a:cs typeface="Arial"/>
              </a:rPr>
              <a:t>m</a:t>
            </a:r>
            <a:r>
              <a:rPr sz="2800" dirty="0">
                <a:solidFill>
                  <a:srgbClr val="111111"/>
                </a:solidFill>
                <a:cs typeface="Arial"/>
              </a:rPr>
              <a:t>o</a:t>
            </a:r>
            <a:r>
              <a:rPr sz="2800" spc="5" dirty="0">
                <a:solidFill>
                  <a:srgbClr val="111111"/>
                </a:solidFill>
                <a:cs typeface="Arial"/>
              </a:rPr>
              <a:t>s</a:t>
            </a:r>
            <a:r>
              <a:rPr sz="2800" dirty="0">
                <a:solidFill>
                  <a:srgbClr val="111111"/>
                </a:solidFill>
                <a:cs typeface="Arial"/>
              </a:rPr>
              <a:t>t</a:t>
            </a:r>
            <a:r>
              <a:rPr sz="2800" spc="-45" dirty="0">
                <a:solidFill>
                  <a:srgbClr val="111111"/>
                </a:solidFill>
                <a:cs typeface="Arial"/>
              </a:rPr>
              <a:t> </a:t>
            </a:r>
            <a:r>
              <a:rPr sz="2800" spc="5" dirty="0">
                <a:solidFill>
                  <a:srgbClr val="111111"/>
                </a:solidFill>
                <a:cs typeface="Arial"/>
              </a:rPr>
              <a:t>l</a:t>
            </a:r>
            <a:r>
              <a:rPr sz="2800" dirty="0">
                <a:solidFill>
                  <a:srgbClr val="111111"/>
                </a:solidFill>
                <a:cs typeface="Arial"/>
              </a:rPr>
              <a:t>earners</a:t>
            </a:r>
            <a:endParaRPr sz="2800" dirty="0">
              <a:cs typeface="Arial"/>
            </a:endParaRPr>
          </a:p>
          <a:p>
            <a:pPr>
              <a:lnSpc>
                <a:spcPct val="150000"/>
              </a:lnSpc>
            </a:pPr>
            <a:r>
              <a:rPr sz="2800" spc="5" dirty="0">
                <a:solidFill>
                  <a:srgbClr val="111111"/>
                </a:solidFill>
                <a:cs typeface="Arial"/>
              </a:rPr>
              <a:t>ba</a:t>
            </a:r>
            <a:r>
              <a:rPr sz="2800" spc="10" dirty="0">
                <a:solidFill>
                  <a:srgbClr val="111111"/>
                </a:solidFill>
                <a:cs typeface="Arial"/>
              </a:rPr>
              <a:t>s</a:t>
            </a:r>
            <a:r>
              <a:rPr sz="2800" spc="5" dirty="0">
                <a:solidFill>
                  <a:srgbClr val="111111"/>
                </a:solidFill>
                <a:cs typeface="Arial"/>
              </a:rPr>
              <a:t>e</a:t>
            </a:r>
            <a:r>
              <a:rPr sz="2800" dirty="0">
                <a:solidFill>
                  <a:srgbClr val="111111"/>
                </a:solidFill>
                <a:cs typeface="Arial"/>
              </a:rPr>
              <a:t>d</a:t>
            </a:r>
            <a:r>
              <a:rPr sz="2800" spc="-40" dirty="0">
                <a:solidFill>
                  <a:srgbClr val="111111"/>
                </a:solidFill>
                <a:cs typeface="Arial"/>
              </a:rPr>
              <a:t> </a:t>
            </a:r>
            <a:r>
              <a:rPr sz="2800" spc="5" dirty="0">
                <a:solidFill>
                  <a:srgbClr val="111111"/>
                </a:solidFill>
                <a:cs typeface="Arial"/>
              </a:rPr>
              <a:t>o</a:t>
            </a:r>
            <a:r>
              <a:rPr sz="2800" dirty="0">
                <a:solidFill>
                  <a:srgbClr val="111111"/>
                </a:solidFill>
                <a:cs typeface="Arial"/>
              </a:rPr>
              <a:t>n</a:t>
            </a:r>
            <a:r>
              <a:rPr sz="2800" spc="-15" dirty="0">
                <a:solidFill>
                  <a:srgbClr val="111111"/>
                </a:solidFill>
                <a:cs typeface="Arial"/>
              </a:rPr>
              <a:t> </a:t>
            </a:r>
            <a:r>
              <a:rPr sz="2800" dirty="0">
                <a:solidFill>
                  <a:srgbClr val="111111"/>
                </a:solidFill>
                <a:cs typeface="Arial"/>
              </a:rPr>
              <a:t>t</a:t>
            </a:r>
            <a:r>
              <a:rPr sz="2800" spc="5" dirty="0">
                <a:solidFill>
                  <a:srgbClr val="111111"/>
                </a:solidFill>
                <a:cs typeface="Arial"/>
              </a:rPr>
              <a:t>hei</a:t>
            </a:r>
            <a:r>
              <a:rPr sz="2800" dirty="0">
                <a:solidFill>
                  <a:srgbClr val="111111"/>
                </a:solidFill>
                <a:cs typeface="Arial"/>
              </a:rPr>
              <a:t>r</a:t>
            </a:r>
            <a:r>
              <a:rPr sz="2800" spc="-20" dirty="0">
                <a:solidFill>
                  <a:srgbClr val="111111"/>
                </a:solidFill>
                <a:cs typeface="Arial"/>
              </a:rPr>
              <a:t> </a:t>
            </a:r>
            <a:r>
              <a:rPr sz="2800" spc="10" dirty="0">
                <a:solidFill>
                  <a:srgbClr val="111111"/>
                </a:solidFill>
                <a:cs typeface="Arial"/>
              </a:rPr>
              <a:t>sc</a:t>
            </a:r>
            <a:r>
              <a:rPr sz="2800" spc="5" dirty="0">
                <a:solidFill>
                  <a:srgbClr val="111111"/>
                </a:solidFill>
                <a:cs typeface="Arial"/>
              </a:rPr>
              <a:t>hoo</a:t>
            </a:r>
            <a:r>
              <a:rPr sz="2800" dirty="0">
                <a:solidFill>
                  <a:srgbClr val="111111"/>
                </a:solidFill>
                <a:cs typeface="Arial"/>
              </a:rPr>
              <a:t>l</a:t>
            </a:r>
            <a:r>
              <a:rPr sz="2800" spc="-65" dirty="0">
                <a:solidFill>
                  <a:srgbClr val="111111"/>
                </a:solidFill>
                <a:cs typeface="Arial"/>
              </a:rPr>
              <a:t> </a:t>
            </a:r>
            <a:r>
              <a:rPr sz="2800" spc="5" dirty="0">
                <a:solidFill>
                  <a:srgbClr val="111111"/>
                </a:solidFill>
                <a:cs typeface="Arial"/>
              </a:rPr>
              <a:t>e</a:t>
            </a:r>
            <a:r>
              <a:rPr sz="2800" spc="-40" dirty="0">
                <a:solidFill>
                  <a:srgbClr val="111111"/>
                </a:solidFill>
                <a:cs typeface="Arial"/>
              </a:rPr>
              <a:t>x</a:t>
            </a:r>
            <a:r>
              <a:rPr sz="2800" spc="5" dirty="0">
                <a:solidFill>
                  <a:srgbClr val="111111"/>
                </a:solidFill>
                <a:cs typeface="Arial"/>
              </a:rPr>
              <a:t>pe</a:t>
            </a:r>
            <a:r>
              <a:rPr sz="2800" dirty="0">
                <a:solidFill>
                  <a:srgbClr val="111111"/>
                </a:solidFill>
                <a:cs typeface="Arial"/>
              </a:rPr>
              <a:t>r</a:t>
            </a:r>
            <a:r>
              <a:rPr sz="2800" spc="5" dirty="0">
                <a:solidFill>
                  <a:srgbClr val="111111"/>
                </a:solidFill>
                <a:cs typeface="Arial"/>
              </a:rPr>
              <a:t>ien</a:t>
            </a:r>
            <a:r>
              <a:rPr sz="2800" spc="10" dirty="0">
                <a:solidFill>
                  <a:srgbClr val="111111"/>
                </a:solidFill>
                <a:cs typeface="Arial"/>
              </a:rPr>
              <a:t>c</a:t>
            </a:r>
            <a:r>
              <a:rPr sz="2800" spc="5" dirty="0">
                <a:solidFill>
                  <a:srgbClr val="111111"/>
                </a:solidFill>
                <a:cs typeface="Arial"/>
              </a:rPr>
              <a:t>e</a:t>
            </a:r>
            <a:r>
              <a:rPr sz="2800" spc="10" dirty="0">
                <a:solidFill>
                  <a:srgbClr val="111111"/>
                </a:solidFill>
                <a:cs typeface="Arial"/>
              </a:rPr>
              <a:t>s</a:t>
            </a:r>
            <a:r>
              <a:rPr sz="2800" dirty="0">
                <a:solidFill>
                  <a:srgbClr val="111111"/>
                </a:solidFill>
                <a:cs typeface="Arial"/>
              </a:rPr>
              <a:t>.</a:t>
            </a:r>
            <a:endParaRPr sz="2800" dirty="0">
              <a:cs typeface="Arial"/>
            </a:endParaRPr>
          </a:p>
        </p:txBody>
      </p:sp>
      <p:sp>
        <p:nvSpPr>
          <p:cNvPr id="5" name="object 4">
            <a:extLst>
              <a:ext uri="{FF2B5EF4-FFF2-40B4-BE49-F238E27FC236}">
                <a16:creationId xmlns:a16="http://schemas.microsoft.com/office/drawing/2014/main" id="{0FE1CE71-F25F-3638-CA0C-206A6DE67EFE}"/>
              </a:ext>
            </a:extLst>
          </p:cNvPr>
          <p:cNvSpPr txBox="1"/>
          <p:nvPr/>
        </p:nvSpPr>
        <p:spPr>
          <a:xfrm>
            <a:off x="8580783" y="2110104"/>
            <a:ext cx="7603435" cy="3164841"/>
          </a:xfrm>
          <a:prstGeom prst="rect">
            <a:avLst/>
          </a:prstGeom>
          <a:solidFill>
            <a:schemeClr val="accent2">
              <a:lumMod val="40000"/>
              <a:lumOff val="60000"/>
            </a:schemeClr>
          </a:solidFill>
        </p:spPr>
        <p:txBody>
          <a:bodyPr vert="horz" wrap="square" lIns="0" tIns="0" rIns="0" bIns="0" rtlCol="0">
            <a:spAutoFit/>
          </a:bodyPr>
          <a:lstStyle/>
          <a:p>
            <a:pPr algn="ctr">
              <a:lnSpc>
                <a:spcPct val="150000"/>
              </a:lnSpc>
            </a:pPr>
            <a:r>
              <a:rPr sz="2800" b="1" spc="-25" dirty="0">
                <a:solidFill>
                  <a:srgbClr val="002060"/>
                </a:solidFill>
                <a:cs typeface="Calibri"/>
              </a:rPr>
              <a:t>NE</a:t>
            </a:r>
            <a:r>
              <a:rPr sz="2800" b="1" spc="5" dirty="0">
                <a:solidFill>
                  <a:srgbClr val="002060"/>
                </a:solidFill>
                <a:cs typeface="Calibri"/>
              </a:rPr>
              <a:t>G</a:t>
            </a:r>
            <a:r>
              <a:rPr sz="2800" b="1" spc="-170" dirty="0">
                <a:solidFill>
                  <a:srgbClr val="002060"/>
                </a:solidFill>
                <a:cs typeface="Calibri"/>
              </a:rPr>
              <a:t>A</a:t>
            </a:r>
            <a:r>
              <a:rPr sz="2800" b="1" spc="-5" dirty="0">
                <a:solidFill>
                  <a:srgbClr val="002060"/>
                </a:solidFill>
                <a:cs typeface="Calibri"/>
              </a:rPr>
              <a:t>TI</a:t>
            </a:r>
            <a:r>
              <a:rPr sz="2800" b="1" spc="-10" dirty="0">
                <a:solidFill>
                  <a:srgbClr val="002060"/>
                </a:solidFill>
                <a:cs typeface="Calibri"/>
              </a:rPr>
              <a:t>V</a:t>
            </a:r>
            <a:r>
              <a:rPr sz="2800" b="1" spc="-25" dirty="0">
                <a:solidFill>
                  <a:srgbClr val="002060"/>
                </a:solidFill>
                <a:cs typeface="Calibri"/>
              </a:rPr>
              <a:t>E</a:t>
            </a:r>
            <a:r>
              <a:rPr sz="2800" b="1" spc="-10" dirty="0">
                <a:solidFill>
                  <a:srgbClr val="002060"/>
                </a:solidFill>
                <a:cs typeface="Calibri"/>
              </a:rPr>
              <a:t>S</a:t>
            </a:r>
            <a:endParaRPr sz="2800" dirty="0">
              <a:solidFill>
                <a:srgbClr val="002060"/>
              </a:solidFill>
              <a:cs typeface="Calibri"/>
            </a:endParaRPr>
          </a:p>
          <a:p>
            <a:pPr>
              <a:lnSpc>
                <a:spcPct val="150000"/>
              </a:lnSpc>
            </a:pPr>
            <a:r>
              <a:rPr sz="2800" dirty="0">
                <a:solidFill>
                  <a:srgbClr val="111111"/>
                </a:solidFill>
                <a:cs typeface="Arial"/>
              </a:rPr>
              <a:t>S</a:t>
            </a:r>
            <a:r>
              <a:rPr sz="2800" spc="5" dirty="0">
                <a:solidFill>
                  <a:srgbClr val="111111"/>
                </a:solidFill>
                <a:cs typeface="Arial"/>
              </a:rPr>
              <a:t>ubop</a:t>
            </a:r>
            <a:r>
              <a:rPr sz="2800" dirty="0">
                <a:solidFill>
                  <a:srgbClr val="111111"/>
                </a:solidFill>
                <a:cs typeface="Arial"/>
              </a:rPr>
              <a:t>t</a:t>
            </a:r>
            <a:r>
              <a:rPr sz="2800" spc="5" dirty="0">
                <a:solidFill>
                  <a:srgbClr val="111111"/>
                </a:solidFill>
                <a:cs typeface="Arial"/>
              </a:rPr>
              <a:t>i</a:t>
            </a:r>
            <a:r>
              <a:rPr sz="2800" spc="10" dirty="0">
                <a:solidFill>
                  <a:srgbClr val="111111"/>
                </a:solidFill>
                <a:cs typeface="Arial"/>
              </a:rPr>
              <a:t>m</a:t>
            </a:r>
            <a:r>
              <a:rPr sz="2800" spc="5" dirty="0">
                <a:solidFill>
                  <a:srgbClr val="111111"/>
                </a:solidFill>
                <a:cs typeface="Arial"/>
              </a:rPr>
              <a:t>a</a:t>
            </a:r>
            <a:r>
              <a:rPr sz="2800" dirty="0">
                <a:solidFill>
                  <a:srgbClr val="111111"/>
                </a:solidFill>
                <a:cs typeface="Arial"/>
              </a:rPr>
              <a:t>l</a:t>
            </a:r>
            <a:r>
              <a:rPr sz="2800" spc="-65" dirty="0">
                <a:solidFill>
                  <a:srgbClr val="111111"/>
                </a:solidFill>
                <a:cs typeface="Arial"/>
              </a:rPr>
              <a:t> </a:t>
            </a:r>
            <a:r>
              <a:rPr sz="2800" spc="5" dirty="0">
                <a:solidFill>
                  <a:srgbClr val="111111"/>
                </a:solidFill>
                <a:cs typeface="Arial"/>
              </a:rPr>
              <a:t>lea</a:t>
            </a:r>
            <a:r>
              <a:rPr sz="2800" dirty="0">
                <a:solidFill>
                  <a:srgbClr val="111111"/>
                </a:solidFill>
                <a:cs typeface="Arial"/>
              </a:rPr>
              <a:t>r</a:t>
            </a:r>
            <a:r>
              <a:rPr sz="2800" spc="5" dirty="0">
                <a:solidFill>
                  <a:srgbClr val="111111"/>
                </a:solidFill>
                <a:cs typeface="Arial"/>
              </a:rPr>
              <a:t>nin</a:t>
            </a:r>
            <a:r>
              <a:rPr sz="2800" dirty="0">
                <a:solidFill>
                  <a:srgbClr val="111111"/>
                </a:solidFill>
                <a:cs typeface="Arial"/>
              </a:rPr>
              <a:t>g</a:t>
            </a:r>
            <a:r>
              <a:rPr sz="2800" spc="-65" dirty="0">
                <a:solidFill>
                  <a:srgbClr val="111111"/>
                </a:solidFill>
                <a:cs typeface="Arial"/>
              </a:rPr>
              <a:t> </a:t>
            </a:r>
            <a:r>
              <a:rPr sz="2800" spc="5" dirty="0">
                <a:solidFill>
                  <a:srgbClr val="111111"/>
                </a:solidFill>
                <a:cs typeface="Arial"/>
              </a:rPr>
              <a:t>an</a:t>
            </a:r>
            <a:r>
              <a:rPr sz="2800" dirty="0">
                <a:solidFill>
                  <a:srgbClr val="111111"/>
                </a:solidFill>
                <a:cs typeface="Arial"/>
              </a:rPr>
              <a:t>d</a:t>
            </a:r>
            <a:r>
              <a:rPr lang="en-US" sz="2800" dirty="0">
                <a:solidFill>
                  <a:srgbClr val="111111"/>
                </a:solidFill>
                <a:cs typeface="Arial"/>
              </a:rPr>
              <a:t> </a:t>
            </a:r>
            <a:r>
              <a:rPr sz="2800" spc="5" dirty="0">
                <a:solidFill>
                  <a:srgbClr val="111111"/>
                </a:solidFill>
                <a:cs typeface="Arial"/>
              </a:rPr>
              <a:t>a</a:t>
            </a:r>
            <a:r>
              <a:rPr sz="2800" spc="10" dirty="0">
                <a:solidFill>
                  <a:srgbClr val="111111"/>
                </a:solidFill>
                <a:cs typeface="Arial"/>
              </a:rPr>
              <a:t>ss</a:t>
            </a:r>
            <a:r>
              <a:rPr sz="2800" spc="5" dirty="0">
                <a:solidFill>
                  <a:srgbClr val="111111"/>
                </a:solidFill>
                <a:cs typeface="Arial"/>
              </a:rPr>
              <a:t>e</a:t>
            </a:r>
            <a:r>
              <a:rPr sz="2800" spc="10" dirty="0">
                <a:solidFill>
                  <a:srgbClr val="111111"/>
                </a:solidFill>
                <a:cs typeface="Arial"/>
              </a:rPr>
              <a:t>ssm</a:t>
            </a:r>
            <a:r>
              <a:rPr sz="2800" spc="5" dirty="0">
                <a:solidFill>
                  <a:srgbClr val="111111"/>
                </a:solidFill>
                <a:cs typeface="Arial"/>
              </a:rPr>
              <a:t>e</a:t>
            </a:r>
            <a:r>
              <a:rPr sz="2800" spc="-15" dirty="0">
                <a:solidFill>
                  <a:srgbClr val="111111"/>
                </a:solidFill>
                <a:cs typeface="Arial"/>
              </a:rPr>
              <a:t>n</a:t>
            </a:r>
            <a:r>
              <a:rPr sz="2800" dirty="0">
                <a:solidFill>
                  <a:srgbClr val="111111"/>
                </a:solidFill>
                <a:cs typeface="Arial"/>
              </a:rPr>
              <a:t>t</a:t>
            </a:r>
            <a:r>
              <a:rPr sz="2800" spc="-65" dirty="0">
                <a:solidFill>
                  <a:srgbClr val="111111"/>
                </a:solidFill>
                <a:cs typeface="Arial"/>
              </a:rPr>
              <a:t> </a:t>
            </a:r>
            <a:r>
              <a:rPr sz="2800" spc="5" dirty="0">
                <a:solidFill>
                  <a:srgbClr val="111111"/>
                </a:solidFill>
                <a:cs typeface="Arial"/>
              </a:rPr>
              <a:t>e</a:t>
            </a:r>
            <a:r>
              <a:rPr sz="2800" spc="-35" dirty="0">
                <a:solidFill>
                  <a:srgbClr val="111111"/>
                </a:solidFill>
                <a:cs typeface="Arial"/>
              </a:rPr>
              <a:t>x</a:t>
            </a:r>
            <a:r>
              <a:rPr sz="2800" spc="5" dirty="0">
                <a:solidFill>
                  <a:srgbClr val="111111"/>
                </a:solidFill>
                <a:cs typeface="Arial"/>
              </a:rPr>
              <a:t>pe</a:t>
            </a:r>
            <a:r>
              <a:rPr sz="2800" dirty="0">
                <a:solidFill>
                  <a:srgbClr val="111111"/>
                </a:solidFill>
                <a:cs typeface="Arial"/>
              </a:rPr>
              <a:t>r</a:t>
            </a:r>
            <a:r>
              <a:rPr sz="2800" spc="5" dirty="0">
                <a:solidFill>
                  <a:srgbClr val="111111"/>
                </a:solidFill>
                <a:cs typeface="Arial"/>
              </a:rPr>
              <a:t>ien</a:t>
            </a:r>
            <a:r>
              <a:rPr sz="2800" spc="10" dirty="0">
                <a:solidFill>
                  <a:srgbClr val="111111"/>
                </a:solidFill>
                <a:cs typeface="Arial"/>
              </a:rPr>
              <a:t>c</a:t>
            </a:r>
            <a:r>
              <a:rPr sz="2800" spc="5" dirty="0">
                <a:solidFill>
                  <a:srgbClr val="111111"/>
                </a:solidFill>
                <a:cs typeface="Arial"/>
              </a:rPr>
              <a:t>e</a:t>
            </a:r>
            <a:r>
              <a:rPr sz="2800" spc="10" dirty="0">
                <a:solidFill>
                  <a:srgbClr val="111111"/>
                </a:solidFill>
                <a:cs typeface="Arial"/>
              </a:rPr>
              <a:t>s</a:t>
            </a:r>
            <a:r>
              <a:rPr sz="2800" dirty="0">
                <a:solidFill>
                  <a:srgbClr val="111111"/>
                </a:solidFill>
                <a:cs typeface="Arial"/>
              </a:rPr>
              <a:t>.</a:t>
            </a:r>
            <a:endParaRPr sz="2800" dirty="0">
              <a:cs typeface="Arial"/>
            </a:endParaRPr>
          </a:p>
          <a:p>
            <a:pPr marR="6350" indent="63500">
              <a:lnSpc>
                <a:spcPct val="150000"/>
              </a:lnSpc>
            </a:pPr>
            <a:r>
              <a:rPr sz="2800" dirty="0">
                <a:solidFill>
                  <a:srgbClr val="111111"/>
                </a:solidFill>
                <a:cs typeface="Arial"/>
              </a:rPr>
              <a:t>E</a:t>
            </a:r>
            <a:r>
              <a:rPr sz="2800" spc="10" dirty="0">
                <a:solidFill>
                  <a:srgbClr val="111111"/>
                </a:solidFill>
                <a:cs typeface="Arial"/>
              </a:rPr>
              <a:t>m</a:t>
            </a:r>
            <a:r>
              <a:rPr sz="2800" spc="5" dirty="0">
                <a:solidFill>
                  <a:srgbClr val="111111"/>
                </a:solidFill>
                <a:cs typeface="Arial"/>
              </a:rPr>
              <a:t>pha</a:t>
            </a:r>
            <a:r>
              <a:rPr sz="2800" spc="10" dirty="0">
                <a:solidFill>
                  <a:srgbClr val="111111"/>
                </a:solidFill>
                <a:cs typeface="Arial"/>
              </a:rPr>
              <a:t>s</a:t>
            </a:r>
            <a:r>
              <a:rPr sz="2800" spc="5" dirty="0">
                <a:solidFill>
                  <a:srgbClr val="111111"/>
                </a:solidFill>
                <a:cs typeface="Arial"/>
              </a:rPr>
              <a:t>i</a:t>
            </a:r>
            <a:r>
              <a:rPr sz="2800" dirty="0">
                <a:solidFill>
                  <a:srgbClr val="111111"/>
                </a:solidFill>
                <a:cs typeface="Arial"/>
              </a:rPr>
              <a:t>s</a:t>
            </a:r>
            <a:r>
              <a:rPr sz="2800" spc="-55" dirty="0">
                <a:solidFill>
                  <a:srgbClr val="111111"/>
                </a:solidFill>
                <a:cs typeface="Arial"/>
              </a:rPr>
              <a:t> </a:t>
            </a:r>
            <a:r>
              <a:rPr sz="2800" spc="5" dirty="0">
                <a:solidFill>
                  <a:srgbClr val="111111"/>
                </a:solidFill>
                <a:cs typeface="Arial"/>
              </a:rPr>
              <a:t>o</a:t>
            </a:r>
            <a:r>
              <a:rPr sz="2800" dirty="0">
                <a:solidFill>
                  <a:srgbClr val="111111"/>
                </a:solidFill>
                <a:cs typeface="Arial"/>
              </a:rPr>
              <a:t>n</a:t>
            </a:r>
            <a:r>
              <a:rPr sz="2800" spc="-15" dirty="0">
                <a:solidFill>
                  <a:srgbClr val="111111"/>
                </a:solidFill>
                <a:cs typeface="Arial"/>
              </a:rPr>
              <a:t> </a:t>
            </a:r>
            <a:r>
              <a:rPr sz="2800" dirty="0">
                <a:solidFill>
                  <a:srgbClr val="111111"/>
                </a:solidFill>
                <a:cs typeface="Arial"/>
              </a:rPr>
              <a:t>f</a:t>
            </a:r>
            <a:r>
              <a:rPr sz="2800" spc="5" dirty="0">
                <a:solidFill>
                  <a:srgbClr val="111111"/>
                </a:solidFill>
                <a:cs typeface="Arial"/>
              </a:rPr>
              <a:t>a</a:t>
            </a:r>
            <a:r>
              <a:rPr sz="2800" spc="10" dirty="0">
                <a:solidFill>
                  <a:srgbClr val="111111"/>
                </a:solidFill>
                <a:cs typeface="Arial"/>
              </a:rPr>
              <a:t>c</a:t>
            </a:r>
            <a:r>
              <a:rPr sz="2800" dirty="0">
                <a:solidFill>
                  <a:srgbClr val="111111"/>
                </a:solidFill>
                <a:cs typeface="Arial"/>
              </a:rPr>
              <a:t>ts</a:t>
            </a:r>
            <a:r>
              <a:rPr sz="2800" spc="-30" dirty="0">
                <a:solidFill>
                  <a:srgbClr val="111111"/>
                </a:solidFill>
                <a:cs typeface="Arial"/>
              </a:rPr>
              <a:t> </a:t>
            </a:r>
            <a:r>
              <a:rPr sz="2800" spc="5" dirty="0">
                <a:solidFill>
                  <a:srgbClr val="111111"/>
                </a:solidFill>
                <a:cs typeface="Arial"/>
              </a:rPr>
              <a:t>an</a:t>
            </a:r>
            <a:r>
              <a:rPr sz="2800" dirty="0">
                <a:solidFill>
                  <a:srgbClr val="111111"/>
                </a:solidFill>
                <a:cs typeface="Arial"/>
              </a:rPr>
              <a:t>d</a:t>
            </a:r>
            <a:r>
              <a:rPr sz="2800" spc="-15" dirty="0">
                <a:solidFill>
                  <a:srgbClr val="111111"/>
                </a:solidFill>
                <a:cs typeface="Arial"/>
              </a:rPr>
              <a:t> </a:t>
            </a:r>
            <a:r>
              <a:rPr sz="2800" dirty="0">
                <a:solidFill>
                  <a:srgbClr val="111111"/>
                </a:solidFill>
                <a:cs typeface="Arial"/>
              </a:rPr>
              <a:t>r</a:t>
            </a:r>
            <a:r>
              <a:rPr sz="2800" spc="10" dirty="0">
                <a:solidFill>
                  <a:srgbClr val="111111"/>
                </a:solidFill>
                <a:cs typeface="Arial"/>
              </a:rPr>
              <a:t>ec</a:t>
            </a:r>
            <a:r>
              <a:rPr sz="2800" spc="5" dirty="0">
                <a:solidFill>
                  <a:srgbClr val="111111"/>
                </a:solidFill>
                <a:cs typeface="Arial"/>
              </a:rPr>
              <a:t>ogni</a:t>
            </a:r>
            <a:r>
              <a:rPr sz="2800" dirty="0">
                <a:solidFill>
                  <a:srgbClr val="111111"/>
                </a:solidFill>
                <a:cs typeface="Arial"/>
              </a:rPr>
              <a:t>t</a:t>
            </a:r>
            <a:r>
              <a:rPr sz="2800" spc="5" dirty="0">
                <a:solidFill>
                  <a:srgbClr val="111111"/>
                </a:solidFill>
                <a:cs typeface="Arial"/>
              </a:rPr>
              <a:t>io</a:t>
            </a:r>
            <a:r>
              <a:rPr sz="2800" dirty="0">
                <a:solidFill>
                  <a:srgbClr val="111111"/>
                </a:solidFill>
                <a:cs typeface="Arial"/>
              </a:rPr>
              <a:t>n </a:t>
            </a:r>
            <a:r>
              <a:rPr sz="2800" spc="5" dirty="0">
                <a:solidFill>
                  <a:srgbClr val="111111"/>
                </a:solidFill>
                <a:cs typeface="Arial"/>
              </a:rPr>
              <a:t>o</a:t>
            </a:r>
            <a:r>
              <a:rPr sz="2800" spc="-10" dirty="0">
                <a:solidFill>
                  <a:srgbClr val="111111"/>
                </a:solidFill>
                <a:cs typeface="Arial"/>
              </a:rPr>
              <a:t>v</a:t>
            </a:r>
            <a:r>
              <a:rPr sz="2800" spc="5" dirty="0">
                <a:solidFill>
                  <a:srgbClr val="111111"/>
                </a:solidFill>
                <a:cs typeface="Arial"/>
              </a:rPr>
              <a:t>e</a:t>
            </a:r>
            <a:r>
              <a:rPr sz="2800" dirty="0">
                <a:solidFill>
                  <a:srgbClr val="111111"/>
                </a:solidFill>
                <a:cs typeface="Arial"/>
              </a:rPr>
              <a:t>r </a:t>
            </a:r>
            <a:r>
              <a:rPr sz="2800" spc="15" dirty="0">
                <a:solidFill>
                  <a:srgbClr val="111111"/>
                </a:solidFill>
                <a:cs typeface="Arial"/>
              </a:rPr>
              <a:t>s</a:t>
            </a:r>
            <a:r>
              <a:rPr sz="2800" spc="10" dirty="0">
                <a:solidFill>
                  <a:srgbClr val="111111"/>
                </a:solidFill>
                <a:cs typeface="Arial"/>
              </a:rPr>
              <a:t>k</a:t>
            </a:r>
            <a:r>
              <a:rPr sz="2800" spc="5" dirty="0">
                <a:solidFill>
                  <a:srgbClr val="111111"/>
                </a:solidFill>
                <a:cs typeface="Arial"/>
              </a:rPr>
              <a:t>ill</a:t>
            </a:r>
            <a:r>
              <a:rPr sz="2800" dirty="0">
                <a:solidFill>
                  <a:srgbClr val="111111"/>
                </a:solidFill>
                <a:cs typeface="Arial"/>
              </a:rPr>
              <a:t>s</a:t>
            </a:r>
            <a:r>
              <a:rPr sz="2800" spc="-60" dirty="0">
                <a:solidFill>
                  <a:srgbClr val="111111"/>
                </a:solidFill>
                <a:cs typeface="Arial"/>
              </a:rPr>
              <a:t> </a:t>
            </a:r>
            <a:r>
              <a:rPr sz="2800" spc="5" dirty="0">
                <a:solidFill>
                  <a:srgbClr val="111111"/>
                </a:solidFill>
                <a:cs typeface="Arial"/>
              </a:rPr>
              <a:t>an</a:t>
            </a:r>
            <a:r>
              <a:rPr sz="2800" dirty="0">
                <a:solidFill>
                  <a:srgbClr val="111111"/>
                </a:solidFill>
                <a:cs typeface="Arial"/>
              </a:rPr>
              <a:t>d</a:t>
            </a:r>
            <a:r>
              <a:rPr sz="2800" spc="-15" dirty="0">
                <a:solidFill>
                  <a:srgbClr val="111111"/>
                </a:solidFill>
                <a:cs typeface="Arial"/>
              </a:rPr>
              <a:t> </a:t>
            </a:r>
            <a:r>
              <a:rPr sz="2800" dirty="0">
                <a:solidFill>
                  <a:srgbClr val="111111"/>
                </a:solidFill>
                <a:cs typeface="Arial"/>
              </a:rPr>
              <a:t>r</a:t>
            </a:r>
            <a:r>
              <a:rPr sz="2800" spc="5" dirty="0">
                <a:solidFill>
                  <a:srgbClr val="111111"/>
                </a:solidFill>
                <a:cs typeface="Arial"/>
              </a:rPr>
              <a:t>ea</a:t>
            </a:r>
            <a:r>
              <a:rPr sz="2800" spc="10" dirty="0">
                <a:solidFill>
                  <a:srgbClr val="111111"/>
                </a:solidFill>
                <a:cs typeface="Arial"/>
              </a:rPr>
              <a:t>s</a:t>
            </a:r>
            <a:r>
              <a:rPr sz="2800" spc="5" dirty="0">
                <a:solidFill>
                  <a:srgbClr val="111111"/>
                </a:solidFill>
                <a:cs typeface="Arial"/>
              </a:rPr>
              <a:t>oning</a:t>
            </a:r>
            <a:r>
              <a:rPr sz="2800" dirty="0">
                <a:solidFill>
                  <a:srgbClr val="111111"/>
                </a:solidFill>
                <a:cs typeface="Arial"/>
              </a:rPr>
              <a:t>.</a:t>
            </a:r>
            <a:endParaRPr lang="en-US" sz="2800" dirty="0">
              <a:solidFill>
                <a:srgbClr val="111111"/>
              </a:solidFill>
              <a:cs typeface="Arial"/>
            </a:endParaRPr>
          </a:p>
          <a:p>
            <a:pPr marR="6350" indent="63500">
              <a:lnSpc>
                <a:spcPct val="150000"/>
              </a:lnSpc>
            </a:pPr>
            <a:endParaRPr sz="2800" dirty="0">
              <a:cs typeface="Arial"/>
            </a:endParaRPr>
          </a:p>
        </p:txBody>
      </p:sp>
      <p:sp>
        <p:nvSpPr>
          <p:cNvPr id="7" name="TextBox 6">
            <a:extLst>
              <a:ext uri="{FF2B5EF4-FFF2-40B4-BE49-F238E27FC236}">
                <a16:creationId xmlns:a16="http://schemas.microsoft.com/office/drawing/2014/main" id="{40602695-1DFC-7514-5D40-FE763AA4FA99}"/>
              </a:ext>
            </a:extLst>
          </p:cNvPr>
          <p:cNvSpPr txBox="1"/>
          <p:nvPr/>
        </p:nvSpPr>
        <p:spPr>
          <a:xfrm>
            <a:off x="2073965" y="5676900"/>
            <a:ext cx="14110253" cy="2970685"/>
          </a:xfrm>
          <a:prstGeom prst="rect">
            <a:avLst/>
          </a:prstGeom>
          <a:solidFill>
            <a:srgbClr val="C9C4FC"/>
          </a:solidFill>
          <a:ln w="34925">
            <a:solidFill>
              <a:srgbClr val="7030A0"/>
            </a:solidFill>
          </a:ln>
        </p:spPr>
        <p:txBody>
          <a:bodyPr wrap="square">
            <a:spAutoFit/>
          </a:bodyPr>
          <a:lstStyle/>
          <a:p>
            <a:pPr>
              <a:lnSpc>
                <a:spcPct val="150000"/>
              </a:lnSpc>
            </a:pPr>
            <a:r>
              <a:rPr lang="en-US" sz="3200" b="1" dirty="0">
                <a:solidFill>
                  <a:srgbClr val="002060"/>
                </a:solidFill>
              </a:rPr>
              <a:t>I</a:t>
            </a:r>
            <a:r>
              <a:rPr lang="en-US" sz="3200" b="1" spc="-10" dirty="0">
                <a:solidFill>
                  <a:srgbClr val="002060"/>
                </a:solidFill>
              </a:rPr>
              <a:t>d</a:t>
            </a:r>
            <a:r>
              <a:rPr lang="en-US" sz="3200" b="1" spc="-20" dirty="0">
                <a:solidFill>
                  <a:srgbClr val="002060"/>
                </a:solidFill>
              </a:rPr>
              <a:t>e</a:t>
            </a:r>
            <a:r>
              <a:rPr lang="en-US" sz="3200" b="1" dirty="0">
                <a:solidFill>
                  <a:srgbClr val="002060"/>
                </a:solidFill>
              </a:rPr>
              <a:t>al</a:t>
            </a:r>
            <a:r>
              <a:rPr lang="en-US" sz="3200" b="1" spc="20" dirty="0">
                <a:solidFill>
                  <a:srgbClr val="002060"/>
                </a:solidFill>
              </a:rPr>
              <a:t> </a:t>
            </a:r>
            <a:r>
              <a:rPr lang="en-US" sz="3200" b="1" spc="-50" dirty="0">
                <a:solidFill>
                  <a:srgbClr val="002060"/>
                </a:solidFill>
              </a:rPr>
              <a:t>f</a:t>
            </a:r>
            <a:r>
              <a:rPr lang="en-US" sz="3200" b="1" spc="5" dirty="0">
                <a:solidFill>
                  <a:srgbClr val="002060"/>
                </a:solidFill>
              </a:rPr>
              <a:t>o</a:t>
            </a:r>
            <a:r>
              <a:rPr lang="en-US" sz="3200" b="1" spc="-10" dirty="0">
                <a:solidFill>
                  <a:srgbClr val="002060"/>
                </a:solidFill>
              </a:rPr>
              <a:t>r</a:t>
            </a:r>
          </a:p>
          <a:p>
            <a:pPr marL="457200" indent="-457200">
              <a:lnSpc>
                <a:spcPct val="150000"/>
              </a:lnSpc>
              <a:buFont typeface="Wingdings" panose="05000000000000000000" pitchFamily="2" charset="2"/>
              <a:buChar char="Ø"/>
            </a:pPr>
            <a:r>
              <a:rPr lang="en-US" sz="3200" spc="10" dirty="0">
                <a:solidFill>
                  <a:srgbClr val="002060"/>
                </a:solidFill>
                <a:cs typeface="Arial"/>
              </a:rPr>
              <a:t>S</a:t>
            </a:r>
            <a:r>
              <a:rPr lang="en-US" sz="3200" spc="5" dirty="0">
                <a:solidFill>
                  <a:srgbClr val="002060"/>
                </a:solidFill>
                <a:cs typeface="Arial"/>
              </a:rPr>
              <a:t>i</a:t>
            </a:r>
            <a:r>
              <a:rPr lang="en-US" sz="3200" dirty="0">
                <a:solidFill>
                  <a:srgbClr val="002060"/>
                </a:solidFill>
                <a:cs typeface="Arial"/>
              </a:rPr>
              <a:t>t</a:t>
            </a:r>
            <a:r>
              <a:rPr lang="en-US" sz="3200" spc="5" dirty="0">
                <a:solidFill>
                  <a:srgbClr val="002060"/>
                </a:solidFill>
                <a:cs typeface="Arial"/>
              </a:rPr>
              <a:t>ua</a:t>
            </a:r>
            <a:r>
              <a:rPr lang="en-US" sz="3200" dirty="0">
                <a:solidFill>
                  <a:srgbClr val="002060"/>
                </a:solidFill>
                <a:cs typeface="Arial"/>
              </a:rPr>
              <a:t>t</a:t>
            </a:r>
            <a:r>
              <a:rPr lang="en-US" sz="3200" spc="10" dirty="0">
                <a:solidFill>
                  <a:srgbClr val="002060"/>
                </a:solidFill>
                <a:cs typeface="Arial"/>
              </a:rPr>
              <a:t>i</a:t>
            </a:r>
            <a:r>
              <a:rPr lang="en-US" sz="3200" spc="5" dirty="0">
                <a:solidFill>
                  <a:srgbClr val="002060"/>
                </a:solidFill>
                <a:cs typeface="Arial"/>
              </a:rPr>
              <a:t>on</a:t>
            </a:r>
            <a:r>
              <a:rPr lang="en-US" sz="3200" dirty="0">
                <a:solidFill>
                  <a:srgbClr val="002060"/>
                </a:solidFill>
                <a:cs typeface="Arial"/>
              </a:rPr>
              <a:t>s</a:t>
            </a:r>
            <a:r>
              <a:rPr lang="en-US" sz="3200" spc="-85" dirty="0">
                <a:solidFill>
                  <a:srgbClr val="002060"/>
                </a:solidFill>
                <a:cs typeface="Arial"/>
              </a:rPr>
              <a:t> </a:t>
            </a:r>
            <a:r>
              <a:rPr lang="en-US" sz="3200" spc="-30" dirty="0">
                <a:solidFill>
                  <a:srgbClr val="002060"/>
                </a:solidFill>
                <a:cs typeface="Arial"/>
              </a:rPr>
              <a:t>w</a:t>
            </a:r>
            <a:r>
              <a:rPr lang="en-US" sz="3200" spc="5" dirty="0">
                <a:solidFill>
                  <a:srgbClr val="002060"/>
                </a:solidFill>
                <a:cs typeface="Arial"/>
              </a:rPr>
              <a:t>he</a:t>
            </a:r>
            <a:r>
              <a:rPr lang="en-US" sz="3200" dirty="0">
                <a:solidFill>
                  <a:srgbClr val="002060"/>
                </a:solidFill>
                <a:cs typeface="Arial"/>
              </a:rPr>
              <a:t>re</a:t>
            </a:r>
            <a:r>
              <a:rPr lang="en-US" sz="3200" spc="5" dirty="0">
                <a:solidFill>
                  <a:srgbClr val="002060"/>
                </a:solidFill>
                <a:cs typeface="Arial"/>
              </a:rPr>
              <a:t> qui</a:t>
            </a:r>
            <a:r>
              <a:rPr lang="en-US" sz="3200" spc="10" dirty="0">
                <a:solidFill>
                  <a:srgbClr val="002060"/>
                </a:solidFill>
                <a:cs typeface="Arial"/>
              </a:rPr>
              <a:t>c</a:t>
            </a:r>
            <a:r>
              <a:rPr lang="en-US" sz="3200" dirty="0">
                <a:solidFill>
                  <a:srgbClr val="002060"/>
                </a:solidFill>
                <a:cs typeface="Arial"/>
              </a:rPr>
              <a:t>k</a:t>
            </a:r>
            <a:r>
              <a:rPr lang="en-US" sz="3200" spc="-35" dirty="0">
                <a:solidFill>
                  <a:srgbClr val="002060"/>
                </a:solidFill>
                <a:cs typeface="Arial"/>
              </a:rPr>
              <a:t> </a:t>
            </a:r>
            <a:r>
              <a:rPr lang="en-US" sz="3200" spc="5" dirty="0">
                <a:solidFill>
                  <a:srgbClr val="002060"/>
                </a:solidFill>
                <a:cs typeface="Arial"/>
              </a:rPr>
              <a:t>an</a:t>
            </a:r>
            <a:r>
              <a:rPr lang="en-US" sz="3200" dirty="0">
                <a:solidFill>
                  <a:srgbClr val="002060"/>
                </a:solidFill>
                <a:cs typeface="Arial"/>
              </a:rPr>
              <a:t>d</a:t>
            </a:r>
            <a:r>
              <a:rPr lang="en-US" sz="3200" spc="-15" dirty="0">
                <a:solidFill>
                  <a:srgbClr val="002060"/>
                </a:solidFill>
                <a:cs typeface="Arial"/>
              </a:rPr>
              <a:t> </a:t>
            </a:r>
            <a:r>
              <a:rPr lang="en-US" sz="3200" spc="5" dirty="0">
                <a:solidFill>
                  <a:srgbClr val="002060"/>
                </a:solidFill>
                <a:cs typeface="Arial"/>
              </a:rPr>
              <a:t>ine</a:t>
            </a:r>
            <a:r>
              <a:rPr lang="en-US" sz="3200" spc="-40" dirty="0">
                <a:solidFill>
                  <a:srgbClr val="002060"/>
                </a:solidFill>
                <a:cs typeface="Arial"/>
              </a:rPr>
              <a:t>x</a:t>
            </a:r>
            <a:r>
              <a:rPr lang="en-US" sz="3200" spc="5" dirty="0">
                <a:solidFill>
                  <a:srgbClr val="002060"/>
                </a:solidFill>
                <a:cs typeface="Arial"/>
              </a:rPr>
              <a:t>pen</a:t>
            </a:r>
            <a:r>
              <a:rPr lang="en-US" sz="3200" spc="10" dirty="0">
                <a:solidFill>
                  <a:srgbClr val="002060"/>
                </a:solidFill>
                <a:cs typeface="Arial"/>
              </a:rPr>
              <a:t>s</a:t>
            </a:r>
            <a:r>
              <a:rPr lang="en-US" sz="3200" spc="5" dirty="0">
                <a:solidFill>
                  <a:srgbClr val="002060"/>
                </a:solidFill>
                <a:cs typeface="Arial"/>
              </a:rPr>
              <a:t>i</a:t>
            </a:r>
            <a:r>
              <a:rPr lang="en-US" sz="3200" spc="-15" dirty="0">
                <a:solidFill>
                  <a:srgbClr val="002060"/>
                </a:solidFill>
                <a:cs typeface="Arial"/>
              </a:rPr>
              <a:t>v</a:t>
            </a:r>
            <a:r>
              <a:rPr lang="en-US" sz="3200" dirty="0">
                <a:solidFill>
                  <a:srgbClr val="002060"/>
                </a:solidFill>
                <a:cs typeface="Arial"/>
              </a:rPr>
              <a:t>e</a:t>
            </a:r>
            <a:r>
              <a:rPr lang="en-US" sz="3200" spc="-15" dirty="0">
                <a:solidFill>
                  <a:srgbClr val="002060"/>
                </a:solidFill>
                <a:cs typeface="Arial"/>
              </a:rPr>
              <a:t> </a:t>
            </a:r>
            <a:r>
              <a:rPr lang="en-US" sz="3200" spc="10" dirty="0">
                <a:solidFill>
                  <a:srgbClr val="002060"/>
                </a:solidFill>
                <a:cs typeface="Arial"/>
              </a:rPr>
              <a:t>c</a:t>
            </a:r>
            <a:r>
              <a:rPr lang="en-US" sz="3200" spc="5" dirty="0">
                <a:solidFill>
                  <a:srgbClr val="002060"/>
                </a:solidFill>
                <a:cs typeface="Arial"/>
              </a:rPr>
              <a:t>on</a:t>
            </a:r>
            <a:r>
              <a:rPr lang="en-US" sz="3200" dirty="0">
                <a:solidFill>
                  <a:srgbClr val="002060"/>
                </a:solidFill>
                <a:cs typeface="Arial"/>
              </a:rPr>
              <a:t>t</a:t>
            </a:r>
            <a:r>
              <a:rPr lang="en-US" sz="3200" spc="5" dirty="0">
                <a:solidFill>
                  <a:srgbClr val="002060"/>
                </a:solidFill>
                <a:cs typeface="Arial"/>
              </a:rPr>
              <a:t>en</a:t>
            </a:r>
            <a:r>
              <a:rPr lang="en-US" sz="3200" dirty="0">
                <a:solidFill>
                  <a:srgbClr val="002060"/>
                </a:solidFill>
                <a:cs typeface="Arial"/>
              </a:rPr>
              <a:t>t</a:t>
            </a:r>
            <a:r>
              <a:rPr lang="en-US" sz="3200" spc="-65" dirty="0">
                <a:solidFill>
                  <a:srgbClr val="002060"/>
                </a:solidFill>
                <a:cs typeface="Arial"/>
              </a:rPr>
              <a:t> </a:t>
            </a:r>
            <a:r>
              <a:rPr lang="en-US" sz="3200" spc="10" dirty="0">
                <a:solidFill>
                  <a:srgbClr val="002060"/>
                </a:solidFill>
                <a:cs typeface="Arial"/>
              </a:rPr>
              <a:t>c</a:t>
            </a:r>
            <a:r>
              <a:rPr lang="en-US" sz="3200" dirty="0">
                <a:solidFill>
                  <a:srgbClr val="002060"/>
                </a:solidFill>
                <a:cs typeface="Arial"/>
              </a:rPr>
              <a:t>r</a:t>
            </a:r>
            <a:r>
              <a:rPr lang="en-US" sz="3200" spc="5" dirty="0">
                <a:solidFill>
                  <a:srgbClr val="002060"/>
                </a:solidFill>
                <a:cs typeface="Arial"/>
              </a:rPr>
              <a:t>ea</a:t>
            </a:r>
            <a:r>
              <a:rPr lang="en-US" sz="3200" dirty="0">
                <a:solidFill>
                  <a:srgbClr val="002060"/>
                </a:solidFill>
                <a:cs typeface="Arial"/>
              </a:rPr>
              <a:t>t</a:t>
            </a:r>
            <a:r>
              <a:rPr lang="en-US" sz="3200" spc="10" dirty="0">
                <a:solidFill>
                  <a:srgbClr val="002060"/>
                </a:solidFill>
                <a:cs typeface="Arial"/>
              </a:rPr>
              <a:t>i</a:t>
            </a:r>
            <a:r>
              <a:rPr lang="en-US" sz="3200" spc="5" dirty="0">
                <a:solidFill>
                  <a:srgbClr val="002060"/>
                </a:solidFill>
                <a:cs typeface="Arial"/>
              </a:rPr>
              <a:t>o</a:t>
            </a:r>
            <a:r>
              <a:rPr lang="en-US" sz="3200" dirty="0">
                <a:solidFill>
                  <a:srgbClr val="002060"/>
                </a:solidFill>
                <a:cs typeface="Arial"/>
              </a:rPr>
              <a:t>n</a:t>
            </a:r>
            <a:r>
              <a:rPr lang="en-US" sz="3200" spc="-40" dirty="0">
                <a:solidFill>
                  <a:srgbClr val="002060"/>
                </a:solidFill>
                <a:cs typeface="Arial"/>
              </a:rPr>
              <a:t> </a:t>
            </a:r>
            <a:r>
              <a:rPr lang="en-US" sz="3200" spc="5" dirty="0">
                <a:solidFill>
                  <a:srgbClr val="002060"/>
                </a:solidFill>
                <a:cs typeface="Arial"/>
              </a:rPr>
              <a:t>i</a:t>
            </a:r>
            <a:r>
              <a:rPr lang="en-US" sz="3200" dirty="0">
                <a:solidFill>
                  <a:srgbClr val="002060"/>
                </a:solidFill>
                <a:cs typeface="Arial"/>
              </a:rPr>
              <a:t>s </a:t>
            </a:r>
            <a:r>
              <a:rPr lang="en-US" sz="3200" spc="5" dirty="0">
                <a:solidFill>
                  <a:srgbClr val="002060"/>
                </a:solidFill>
                <a:cs typeface="Arial"/>
              </a:rPr>
              <a:t>needed</a:t>
            </a:r>
            <a:endParaRPr lang="en-US" sz="3200" dirty="0">
              <a:solidFill>
                <a:srgbClr val="002060"/>
              </a:solidFill>
              <a:cs typeface="Arial"/>
            </a:endParaRPr>
          </a:p>
          <a:p>
            <a:pPr marL="457200" indent="-457200">
              <a:lnSpc>
                <a:spcPct val="150000"/>
              </a:lnSpc>
              <a:buFont typeface="Wingdings" panose="05000000000000000000" pitchFamily="2" charset="2"/>
              <a:buChar char="Ø"/>
            </a:pPr>
            <a:r>
              <a:rPr lang="en-US" sz="3200" dirty="0">
                <a:solidFill>
                  <a:srgbClr val="002060"/>
                </a:solidFill>
                <a:cs typeface="Arial"/>
              </a:rPr>
              <a:t>Co</a:t>
            </a:r>
            <a:r>
              <a:rPr lang="en-US" sz="3200" spc="5" dirty="0">
                <a:solidFill>
                  <a:srgbClr val="002060"/>
                </a:solidFill>
                <a:cs typeface="Arial"/>
              </a:rPr>
              <a:t>n</a:t>
            </a:r>
            <a:r>
              <a:rPr lang="en-US" sz="3200" dirty="0">
                <a:solidFill>
                  <a:srgbClr val="002060"/>
                </a:solidFill>
                <a:cs typeface="Arial"/>
              </a:rPr>
              <a:t>t</a:t>
            </a:r>
            <a:r>
              <a:rPr lang="en-US" sz="3200" spc="5" dirty="0">
                <a:solidFill>
                  <a:srgbClr val="002060"/>
                </a:solidFill>
                <a:cs typeface="Arial"/>
              </a:rPr>
              <a:t>en</a:t>
            </a:r>
            <a:r>
              <a:rPr lang="en-US" sz="3200" dirty="0">
                <a:solidFill>
                  <a:srgbClr val="002060"/>
                </a:solidFill>
                <a:cs typeface="Arial"/>
              </a:rPr>
              <a:t>t</a:t>
            </a:r>
            <a:r>
              <a:rPr lang="en-US" sz="3200" spc="-45" dirty="0">
                <a:solidFill>
                  <a:srgbClr val="002060"/>
                </a:solidFill>
                <a:cs typeface="Arial"/>
              </a:rPr>
              <a:t> </a:t>
            </a:r>
            <a:r>
              <a:rPr lang="en-US" sz="3200" dirty="0">
                <a:solidFill>
                  <a:srgbClr val="002060"/>
                </a:solidFill>
                <a:cs typeface="Arial"/>
              </a:rPr>
              <a:t>t</a:t>
            </a:r>
            <a:r>
              <a:rPr lang="en-US" sz="3200" spc="5" dirty="0">
                <a:solidFill>
                  <a:srgbClr val="002060"/>
                </a:solidFill>
                <a:cs typeface="Arial"/>
              </a:rPr>
              <a:t>ha</a:t>
            </a:r>
            <a:r>
              <a:rPr lang="en-US" sz="3200" dirty="0">
                <a:solidFill>
                  <a:srgbClr val="002060"/>
                </a:solidFill>
                <a:cs typeface="Arial"/>
              </a:rPr>
              <a:t>t</a:t>
            </a:r>
            <a:r>
              <a:rPr lang="en-US" sz="3200" spc="-20" dirty="0">
                <a:solidFill>
                  <a:srgbClr val="002060"/>
                </a:solidFill>
                <a:cs typeface="Arial"/>
              </a:rPr>
              <a:t> </a:t>
            </a:r>
            <a:r>
              <a:rPr lang="en-US" sz="3200" spc="5" dirty="0">
                <a:solidFill>
                  <a:srgbClr val="002060"/>
                </a:solidFill>
                <a:cs typeface="Arial"/>
              </a:rPr>
              <a:t>i</a:t>
            </a:r>
            <a:r>
              <a:rPr lang="en-US" sz="3200" dirty="0">
                <a:solidFill>
                  <a:srgbClr val="002060"/>
                </a:solidFill>
                <a:cs typeface="Arial"/>
              </a:rPr>
              <a:t>s</a:t>
            </a:r>
            <a:r>
              <a:rPr lang="en-US" sz="3200" spc="-10" dirty="0">
                <a:solidFill>
                  <a:srgbClr val="002060"/>
                </a:solidFill>
                <a:cs typeface="Arial"/>
              </a:rPr>
              <a:t> </a:t>
            </a:r>
            <a:r>
              <a:rPr lang="en-US" sz="3200" spc="5" dirty="0">
                <a:solidFill>
                  <a:srgbClr val="002060"/>
                </a:solidFill>
                <a:cs typeface="Arial"/>
              </a:rPr>
              <a:t>una</a:t>
            </a:r>
            <a:r>
              <a:rPr lang="en-US" sz="3200" spc="-15" dirty="0">
                <a:solidFill>
                  <a:srgbClr val="002060"/>
                </a:solidFill>
                <a:cs typeface="Arial"/>
              </a:rPr>
              <a:t>v</a:t>
            </a:r>
            <a:r>
              <a:rPr lang="en-US" sz="3200" spc="5" dirty="0">
                <a:solidFill>
                  <a:srgbClr val="002060"/>
                </a:solidFill>
                <a:cs typeface="Arial"/>
              </a:rPr>
              <a:t>oidabl</a:t>
            </a:r>
            <a:r>
              <a:rPr lang="en-US" sz="3200" dirty="0">
                <a:solidFill>
                  <a:srgbClr val="002060"/>
                </a:solidFill>
                <a:cs typeface="Arial"/>
              </a:rPr>
              <a:t>y</a:t>
            </a:r>
            <a:r>
              <a:rPr lang="en-US" sz="3200" spc="-60" dirty="0">
                <a:solidFill>
                  <a:srgbClr val="002060"/>
                </a:solidFill>
                <a:cs typeface="Arial"/>
              </a:rPr>
              <a:t> </a:t>
            </a:r>
            <a:r>
              <a:rPr lang="en-US" sz="3200" spc="10" dirty="0">
                <a:solidFill>
                  <a:srgbClr val="002060"/>
                </a:solidFill>
                <a:cs typeface="Arial"/>
              </a:rPr>
              <a:t>m</a:t>
            </a:r>
            <a:r>
              <a:rPr lang="en-US" sz="3200" spc="5" dirty="0">
                <a:solidFill>
                  <a:srgbClr val="002060"/>
                </a:solidFill>
                <a:cs typeface="Arial"/>
              </a:rPr>
              <a:t>o</a:t>
            </a:r>
            <a:r>
              <a:rPr lang="en-US" sz="3200" dirty="0">
                <a:solidFill>
                  <a:srgbClr val="002060"/>
                </a:solidFill>
                <a:cs typeface="Arial"/>
              </a:rPr>
              <a:t>re</a:t>
            </a:r>
            <a:r>
              <a:rPr lang="en-US" sz="3200" spc="-15" dirty="0">
                <a:solidFill>
                  <a:srgbClr val="002060"/>
                </a:solidFill>
                <a:cs typeface="Arial"/>
              </a:rPr>
              <a:t> </a:t>
            </a:r>
            <a:r>
              <a:rPr lang="en-US" sz="3200" dirty="0">
                <a:solidFill>
                  <a:srgbClr val="002060"/>
                </a:solidFill>
                <a:cs typeface="Arial"/>
              </a:rPr>
              <a:t>f</a:t>
            </a:r>
            <a:r>
              <a:rPr lang="en-US" sz="3200" spc="5" dirty="0">
                <a:solidFill>
                  <a:srgbClr val="002060"/>
                </a:solidFill>
                <a:cs typeface="Arial"/>
              </a:rPr>
              <a:t>a</a:t>
            </a:r>
            <a:r>
              <a:rPr lang="en-US" sz="3200" spc="10" dirty="0">
                <a:solidFill>
                  <a:srgbClr val="002060"/>
                </a:solidFill>
                <a:cs typeface="Arial"/>
              </a:rPr>
              <a:t>c</a:t>
            </a:r>
            <a:r>
              <a:rPr lang="en-US" sz="3200" spc="45" dirty="0">
                <a:solidFill>
                  <a:srgbClr val="002060"/>
                </a:solidFill>
                <a:cs typeface="Arial"/>
              </a:rPr>
              <a:t>t</a:t>
            </a:r>
            <a:r>
              <a:rPr lang="en-US" sz="3200" dirty="0">
                <a:solidFill>
                  <a:srgbClr val="002060"/>
                </a:solidFill>
                <a:cs typeface="Arial"/>
              </a:rPr>
              <a:t>-</a:t>
            </a:r>
            <a:r>
              <a:rPr lang="en-US" sz="3200" spc="5" dirty="0">
                <a:solidFill>
                  <a:srgbClr val="002060"/>
                </a:solidFill>
                <a:cs typeface="Arial"/>
              </a:rPr>
              <a:t>ba</a:t>
            </a:r>
            <a:r>
              <a:rPr lang="en-US" sz="3200" spc="10" dirty="0">
                <a:solidFill>
                  <a:srgbClr val="002060"/>
                </a:solidFill>
                <a:cs typeface="Arial"/>
              </a:rPr>
              <a:t>s</a:t>
            </a:r>
            <a:r>
              <a:rPr lang="en-US" sz="3200" spc="5" dirty="0">
                <a:solidFill>
                  <a:srgbClr val="002060"/>
                </a:solidFill>
                <a:cs typeface="Arial"/>
              </a:rPr>
              <a:t>ed</a:t>
            </a:r>
            <a:r>
              <a:rPr lang="en-US" sz="3200" dirty="0">
                <a:solidFill>
                  <a:srgbClr val="002060"/>
                </a:solidFill>
                <a:cs typeface="Arial"/>
              </a:rPr>
              <a:t>,</a:t>
            </a:r>
            <a:r>
              <a:rPr lang="en-US" sz="3200" spc="-90" dirty="0">
                <a:solidFill>
                  <a:srgbClr val="002060"/>
                </a:solidFill>
                <a:cs typeface="Arial"/>
              </a:rPr>
              <a:t> </a:t>
            </a:r>
            <a:r>
              <a:rPr lang="en-US" sz="3200" spc="10" dirty="0">
                <a:solidFill>
                  <a:srgbClr val="002060"/>
                </a:solidFill>
                <a:cs typeface="Arial"/>
              </a:rPr>
              <a:t>s</a:t>
            </a:r>
            <a:r>
              <a:rPr lang="en-US" sz="3200" spc="5" dirty="0">
                <a:solidFill>
                  <a:srgbClr val="002060"/>
                </a:solidFill>
                <a:cs typeface="Arial"/>
              </a:rPr>
              <a:t>u</a:t>
            </a:r>
            <a:r>
              <a:rPr lang="en-US" sz="3200" spc="10" dirty="0">
                <a:solidFill>
                  <a:srgbClr val="002060"/>
                </a:solidFill>
                <a:cs typeface="Arial"/>
              </a:rPr>
              <a:t>c</a:t>
            </a:r>
            <a:r>
              <a:rPr lang="en-US" sz="3200" dirty="0">
                <a:solidFill>
                  <a:srgbClr val="002060"/>
                </a:solidFill>
                <a:cs typeface="Arial"/>
              </a:rPr>
              <a:t>h</a:t>
            </a:r>
            <a:r>
              <a:rPr lang="en-US" sz="3200" spc="-15" dirty="0">
                <a:solidFill>
                  <a:srgbClr val="002060"/>
                </a:solidFill>
                <a:cs typeface="Arial"/>
              </a:rPr>
              <a:t> </a:t>
            </a:r>
            <a:r>
              <a:rPr lang="en-US" sz="3200" spc="5" dirty="0">
                <a:solidFill>
                  <a:srgbClr val="002060"/>
                </a:solidFill>
                <a:cs typeface="Arial"/>
              </a:rPr>
              <a:t>a</a:t>
            </a:r>
            <a:r>
              <a:rPr lang="en-US" sz="3200" dirty="0">
                <a:solidFill>
                  <a:srgbClr val="002060"/>
                </a:solidFill>
                <a:cs typeface="Arial"/>
              </a:rPr>
              <a:t>s</a:t>
            </a:r>
            <a:r>
              <a:rPr lang="en-US" sz="3200" spc="-10" dirty="0">
                <a:solidFill>
                  <a:srgbClr val="002060"/>
                </a:solidFill>
                <a:cs typeface="Arial"/>
              </a:rPr>
              <a:t> </a:t>
            </a:r>
            <a:r>
              <a:rPr lang="en-US" sz="3200" spc="10" dirty="0">
                <a:solidFill>
                  <a:srgbClr val="002060"/>
                </a:solidFill>
                <a:cs typeface="Arial"/>
              </a:rPr>
              <a:t>c</a:t>
            </a:r>
            <a:r>
              <a:rPr lang="en-US" sz="3200" spc="5" dirty="0">
                <a:solidFill>
                  <a:srgbClr val="002060"/>
                </a:solidFill>
                <a:cs typeface="Arial"/>
              </a:rPr>
              <a:t>on</a:t>
            </a:r>
            <a:r>
              <a:rPr lang="en-US" sz="3200" dirty="0">
                <a:solidFill>
                  <a:srgbClr val="002060"/>
                </a:solidFill>
                <a:cs typeface="Arial"/>
              </a:rPr>
              <a:t>t</a:t>
            </a:r>
            <a:r>
              <a:rPr lang="en-US" sz="3200" spc="10" dirty="0">
                <a:solidFill>
                  <a:srgbClr val="002060"/>
                </a:solidFill>
                <a:cs typeface="Arial"/>
              </a:rPr>
              <a:t>e</a:t>
            </a:r>
            <a:r>
              <a:rPr lang="en-US" sz="3200" spc="5" dirty="0">
                <a:solidFill>
                  <a:srgbClr val="002060"/>
                </a:solidFill>
                <a:cs typeface="Arial"/>
              </a:rPr>
              <a:t>n</a:t>
            </a:r>
            <a:r>
              <a:rPr lang="en-US" sz="3200" dirty="0">
                <a:solidFill>
                  <a:srgbClr val="002060"/>
                </a:solidFill>
                <a:cs typeface="Arial"/>
              </a:rPr>
              <a:t>t</a:t>
            </a:r>
            <a:r>
              <a:rPr lang="en-US" sz="3200" spc="-65" dirty="0">
                <a:solidFill>
                  <a:srgbClr val="002060"/>
                </a:solidFill>
                <a:cs typeface="Arial"/>
              </a:rPr>
              <a:t> </a:t>
            </a:r>
            <a:r>
              <a:rPr lang="en-US" sz="3200" dirty="0">
                <a:solidFill>
                  <a:srgbClr val="002060"/>
                </a:solidFill>
                <a:cs typeface="Arial"/>
              </a:rPr>
              <a:t>f</a:t>
            </a:r>
            <a:r>
              <a:rPr lang="en-US" sz="3200" spc="10" dirty="0">
                <a:solidFill>
                  <a:srgbClr val="002060"/>
                </a:solidFill>
                <a:cs typeface="Arial"/>
              </a:rPr>
              <a:t>o</a:t>
            </a:r>
            <a:r>
              <a:rPr lang="en-US" sz="3200" dirty="0">
                <a:solidFill>
                  <a:srgbClr val="002060"/>
                </a:solidFill>
                <a:cs typeface="Arial"/>
              </a:rPr>
              <a:t>r </a:t>
            </a:r>
            <a:r>
              <a:rPr lang="en-US" sz="3200" spc="5" dirty="0">
                <a:solidFill>
                  <a:srgbClr val="002060"/>
                </a:solidFill>
                <a:cs typeface="Arial"/>
              </a:rPr>
              <a:t>c</a:t>
            </a:r>
            <a:r>
              <a:rPr lang="en-US" sz="3200" dirty="0">
                <a:solidFill>
                  <a:srgbClr val="002060"/>
                </a:solidFill>
                <a:cs typeface="Arial"/>
              </a:rPr>
              <a:t>o</a:t>
            </a:r>
            <a:r>
              <a:rPr lang="en-US" sz="3200" spc="5" dirty="0">
                <a:solidFill>
                  <a:srgbClr val="002060"/>
                </a:solidFill>
                <a:cs typeface="Arial"/>
              </a:rPr>
              <a:t>m</a:t>
            </a:r>
            <a:r>
              <a:rPr lang="en-US" sz="3200" dirty="0">
                <a:solidFill>
                  <a:srgbClr val="002060"/>
                </a:solidFill>
                <a:cs typeface="Arial"/>
              </a:rPr>
              <a:t>p</a:t>
            </a:r>
            <a:r>
              <a:rPr lang="en-US" sz="3200" spc="5" dirty="0">
                <a:solidFill>
                  <a:srgbClr val="002060"/>
                </a:solidFill>
                <a:cs typeface="Arial"/>
              </a:rPr>
              <a:t>li</a:t>
            </a:r>
            <a:r>
              <a:rPr lang="en-US" sz="3200" dirty="0">
                <a:solidFill>
                  <a:srgbClr val="002060"/>
                </a:solidFill>
                <a:cs typeface="Arial"/>
              </a:rPr>
              <a:t>an</a:t>
            </a:r>
            <a:r>
              <a:rPr lang="en-US" sz="3200" spc="5" dirty="0">
                <a:solidFill>
                  <a:srgbClr val="002060"/>
                </a:solidFill>
                <a:cs typeface="Arial"/>
              </a:rPr>
              <a:t>c</a:t>
            </a:r>
            <a:r>
              <a:rPr lang="en-US" sz="3200" dirty="0">
                <a:solidFill>
                  <a:srgbClr val="002060"/>
                </a:solidFill>
                <a:cs typeface="Arial"/>
              </a:rPr>
              <a:t>e</a:t>
            </a:r>
            <a:r>
              <a:rPr lang="en-US" sz="3200" spc="-90" dirty="0">
                <a:solidFill>
                  <a:srgbClr val="002060"/>
                </a:solidFill>
                <a:cs typeface="Arial"/>
              </a:rPr>
              <a:t> </a:t>
            </a:r>
            <a:r>
              <a:rPr lang="en-US" sz="3200" dirty="0">
                <a:solidFill>
                  <a:srgbClr val="002060"/>
                </a:solidFill>
                <a:cs typeface="Arial"/>
              </a:rPr>
              <a:t>purpo</a:t>
            </a:r>
            <a:r>
              <a:rPr lang="en-US" sz="3200" spc="5" dirty="0">
                <a:solidFill>
                  <a:srgbClr val="002060"/>
                </a:solidFill>
                <a:cs typeface="Arial"/>
              </a:rPr>
              <a:t>s</a:t>
            </a:r>
            <a:r>
              <a:rPr lang="en-US" sz="3200" dirty="0">
                <a:solidFill>
                  <a:srgbClr val="002060"/>
                </a:solidFill>
                <a:cs typeface="Arial"/>
              </a:rPr>
              <a:t>e</a:t>
            </a:r>
            <a:r>
              <a:rPr lang="en-US" sz="3200" spc="5" dirty="0">
                <a:solidFill>
                  <a:srgbClr val="002060"/>
                </a:solidFill>
                <a:cs typeface="Arial"/>
              </a:rPr>
              <a:t>s</a:t>
            </a:r>
            <a:r>
              <a:rPr lang="en-US" sz="3200" dirty="0">
                <a:solidFill>
                  <a:srgbClr val="002060"/>
                </a:solidFill>
                <a:cs typeface="Arial"/>
              </a:rPr>
              <a:t>.</a:t>
            </a:r>
          </a:p>
        </p:txBody>
      </p:sp>
    </p:spTree>
    <p:extLst>
      <p:ext uri="{BB962C8B-B14F-4D97-AF65-F5344CB8AC3E}">
        <p14:creationId xmlns:p14="http://schemas.microsoft.com/office/powerpoint/2010/main" val="2708539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FD380-158E-E83A-DF2B-C128A301E845}"/>
              </a:ext>
            </a:extLst>
          </p:cNvPr>
          <p:cNvSpPr>
            <a:spLocks noGrp="1"/>
          </p:cNvSpPr>
          <p:nvPr>
            <p:ph type="title"/>
          </p:nvPr>
        </p:nvSpPr>
        <p:spPr>
          <a:xfrm>
            <a:off x="1519286" y="1022345"/>
            <a:ext cx="10215513" cy="1332791"/>
          </a:xfrm>
        </p:spPr>
        <p:txBody>
          <a:bodyPr/>
          <a:lstStyle/>
          <a:p>
            <a:r>
              <a:rPr lang="en-US" dirty="0"/>
              <a:t>Asynchronous Teaching Methods using Virtual Learning Environments</a:t>
            </a:r>
            <a:endParaRPr lang="el-GR" dirty="0"/>
          </a:p>
        </p:txBody>
      </p:sp>
      <p:sp>
        <p:nvSpPr>
          <p:cNvPr id="3" name="Content Placeholder 2">
            <a:extLst>
              <a:ext uri="{FF2B5EF4-FFF2-40B4-BE49-F238E27FC236}">
                <a16:creationId xmlns:a16="http://schemas.microsoft.com/office/drawing/2014/main" id="{91AB5185-55E3-FA05-0042-0DEABB74EE2A}"/>
              </a:ext>
            </a:extLst>
          </p:cNvPr>
          <p:cNvSpPr>
            <a:spLocks noGrp="1"/>
          </p:cNvSpPr>
          <p:nvPr>
            <p:ph sz="half" idx="1"/>
          </p:nvPr>
        </p:nvSpPr>
        <p:spPr>
          <a:xfrm>
            <a:off x="1519287" y="2933700"/>
            <a:ext cx="15016113" cy="6174192"/>
          </a:xfrm>
        </p:spPr>
        <p:txBody>
          <a:bodyPr/>
          <a:lstStyle/>
          <a:p>
            <a:pPr marL="0" indent="0">
              <a:lnSpc>
                <a:spcPct val="150000"/>
              </a:lnSpc>
              <a:buNone/>
            </a:pPr>
            <a:r>
              <a:rPr lang="en-US" dirty="0">
                <a:solidFill>
                  <a:srgbClr val="002060"/>
                </a:solidFill>
              </a:rPr>
              <a:t>Asynchronous teaching utilizes Virtual Learning Environments (VLEs) </a:t>
            </a:r>
          </a:p>
          <a:p>
            <a:pPr marL="0" indent="0">
              <a:lnSpc>
                <a:spcPct val="150000"/>
              </a:lnSpc>
              <a:buNone/>
            </a:pPr>
            <a:r>
              <a:rPr lang="en-US" dirty="0">
                <a:solidFill>
                  <a:srgbClr val="002060"/>
                </a:solidFill>
              </a:rPr>
              <a:t>(also known as Learning Management Systems (LMS) </a:t>
            </a:r>
          </a:p>
          <a:p>
            <a:pPr marL="0" indent="0">
              <a:lnSpc>
                <a:spcPct val="150000"/>
              </a:lnSpc>
              <a:buNone/>
            </a:pPr>
            <a:r>
              <a:rPr lang="en-US" dirty="0">
                <a:solidFill>
                  <a:srgbClr val="002060"/>
                </a:solidFill>
              </a:rPr>
              <a:t>like Moodle, Canvas, or Blackboard) to facilitate learning that </a:t>
            </a:r>
            <a:r>
              <a:rPr lang="en-US" b="1" dirty="0">
                <a:solidFill>
                  <a:srgbClr val="002060"/>
                </a:solidFill>
              </a:rPr>
              <a:t>does not require students and instructors to be in the same place at the same time</a:t>
            </a:r>
            <a:r>
              <a:rPr lang="en-US" dirty="0">
                <a:solidFill>
                  <a:srgbClr val="002060"/>
                </a:solidFill>
              </a:rPr>
              <a:t>. </a:t>
            </a:r>
          </a:p>
          <a:p>
            <a:pPr marL="0" indent="0">
              <a:lnSpc>
                <a:spcPct val="150000"/>
              </a:lnSpc>
              <a:buNone/>
            </a:pPr>
            <a:r>
              <a:rPr lang="en-US" dirty="0">
                <a:solidFill>
                  <a:srgbClr val="002060"/>
                </a:solidFill>
              </a:rPr>
              <a:t>This approach emphasizes </a:t>
            </a:r>
            <a:r>
              <a:rPr lang="en-US" b="1" dirty="0">
                <a:solidFill>
                  <a:srgbClr val="002060"/>
                </a:solidFill>
              </a:rPr>
              <a:t>learner flexibility</a:t>
            </a:r>
            <a:r>
              <a:rPr lang="en-US" dirty="0">
                <a:solidFill>
                  <a:srgbClr val="002060"/>
                </a:solidFill>
              </a:rPr>
              <a:t>, </a:t>
            </a:r>
            <a:r>
              <a:rPr lang="en-US" b="1" dirty="0">
                <a:solidFill>
                  <a:srgbClr val="002060"/>
                </a:solidFill>
              </a:rPr>
              <a:t>self-paced engagement</a:t>
            </a:r>
            <a:r>
              <a:rPr lang="en-US" dirty="0">
                <a:solidFill>
                  <a:srgbClr val="002060"/>
                </a:solidFill>
              </a:rPr>
              <a:t>, and </a:t>
            </a:r>
            <a:r>
              <a:rPr lang="en-US" b="1" dirty="0">
                <a:solidFill>
                  <a:srgbClr val="002060"/>
                </a:solidFill>
              </a:rPr>
              <a:t>thoughtful contribution</a:t>
            </a:r>
            <a:r>
              <a:rPr lang="en-US" dirty="0">
                <a:solidFill>
                  <a:srgbClr val="002060"/>
                </a:solidFill>
              </a:rPr>
              <a:t>, offering a distinct alternative to traditional and synchronous online instruction.</a:t>
            </a:r>
            <a:endParaRPr lang="el-GR" dirty="0">
              <a:solidFill>
                <a:srgbClr val="002060"/>
              </a:solidFill>
            </a:endParaRPr>
          </a:p>
          <a:p>
            <a:pPr marL="0" indent="0">
              <a:lnSpc>
                <a:spcPct val="150000"/>
              </a:lnSpc>
              <a:buNone/>
            </a:pPr>
            <a:endParaRPr lang="el-GR" dirty="0">
              <a:solidFill>
                <a:srgbClr val="002060"/>
              </a:solidFill>
            </a:endParaRPr>
          </a:p>
        </p:txBody>
      </p:sp>
    </p:spTree>
    <p:extLst>
      <p:ext uri="{BB962C8B-B14F-4D97-AF65-F5344CB8AC3E}">
        <p14:creationId xmlns:p14="http://schemas.microsoft.com/office/powerpoint/2010/main" val="840111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47C49-322A-37F8-E994-43EB60216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439783-F5DE-E875-9D43-7AF8A8E3E84F}"/>
              </a:ext>
            </a:extLst>
          </p:cNvPr>
          <p:cNvSpPr>
            <a:spLocks noGrp="1"/>
          </p:cNvSpPr>
          <p:nvPr>
            <p:ph type="title"/>
          </p:nvPr>
        </p:nvSpPr>
        <p:spPr>
          <a:xfrm>
            <a:off x="685800" y="427178"/>
            <a:ext cx="10215513" cy="1332791"/>
          </a:xfrm>
        </p:spPr>
        <p:txBody>
          <a:bodyPr/>
          <a:lstStyle/>
          <a:p>
            <a:r>
              <a:rPr lang="en-US" dirty="0"/>
              <a:t>Asynchronous Teaching Methods </a:t>
            </a:r>
            <a:br>
              <a:rPr lang="en-US" dirty="0"/>
            </a:br>
            <a:r>
              <a:rPr lang="en-US" dirty="0"/>
              <a:t>Key Characteristics and Activities</a:t>
            </a:r>
            <a:endParaRPr lang="el-GR" dirty="0"/>
          </a:p>
        </p:txBody>
      </p:sp>
      <p:graphicFrame>
        <p:nvGraphicFramePr>
          <p:cNvPr id="4" name="Table 3">
            <a:extLst>
              <a:ext uri="{FF2B5EF4-FFF2-40B4-BE49-F238E27FC236}">
                <a16:creationId xmlns:a16="http://schemas.microsoft.com/office/drawing/2014/main" id="{DADB45A9-9B14-2967-A463-E7F40813FC92}"/>
              </a:ext>
            </a:extLst>
          </p:cNvPr>
          <p:cNvGraphicFramePr>
            <a:graphicFrameLocks noGrp="1"/>
          </p:cNvGraphicFramePr>
          <p:nvPr>
            <p:extLst>
              <p:ext uri="{D42A27DB-BD31-4B8C-83A1-F6EECF244321}">
                <p14:modId xmlns:p14="http://schemas.microsoft.com/office/powerpoint/2010/main" val="495860813"/>
              </p:ext>
            </p:extLst>
          </p:nvPr>
        </p:nvGraphicFramePr>
        <p:xfrm>
          <a:off x="838200" y="1866900"/>
          <a:ext cx="15925800" cy="7083889"/>
        </p:xfrm>
        <a:graphic>
          <a:graphicData uri="http://schemas.openxmlformats.org/drawingml/2006/table">
            <a:tbl>
              <a:tblPr firstRow="1" firstCol="1" bandRow="1">
                <a:tableStyleId>{5C22544A-7EE6-4342-B048-85BDC9FD1C3A}</a:tableStyleId>
              </a:tblPr>
              <a:tblGrid>
                <a:gridCol w="3980243">
                  <a:extLst>
                    <a:ext uri="{9D8B030D-6E8A-4147-A177-3AD203B41FA5}">
                      <a16:colId xmlns:a16="http://schemas.microsoft.com/office/drawing/2014/main" val="1549908464"/>
                    </a:ext>
                  </a:extLst>
                </a:gridCol>
                <a:gridCol w="7804399">
                  <a:extLst>
                    <a:ext uri="{9D8B030D-6E8A-4147-A177-3AD203B41FA5}">
                      <a16:colId xmlns:a16="http://schemas.microsoft.com/office/drawing/2014/main" val="1173608085"/>
                    </a:ext>
                  </a:extLst>
                </a:gridCol>
                <a:gridCol w="4141158">
                  <a:extLst>
                    <a:ext uri="{9D8B030D-6E8A-4147-A177-3AD203B41FA5}">
                      <a16:colId xmlns:a16="http://schemas.microsoft.com/office/drawing/2014/main" val="1915389716"/>
                    </a:ext>
                  </a:extLst>
                </a:gridCol>
              </a:tblGrid>
              <a:tr h="332098">
                <a:tc>
                  <a:txBody>
                    <a:bodyPr/>
                    <a:lstStyle/>
                    <a:p>
                      <a:pPr fontAlgn="t">
                        <a:lnSpc>
                          <a:spcPct val="150000"/>
                        </a:lnSpc>
                        <a:buNone/>
                      </a:pPr>
                      <a:r>
                        <a:rPr lang="en-US" sz="2400" dirty="0">
                          <a:effectLst/>
                        </a:rPr>
                        <a:t>Core Asynchronous Activities</a:t>
                      </a:r>
                      <a:endParaRPr lang="el-GR"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tc>
                  <a:txBody>
                    <a:bodyPr/>
                    <a:lstStyle/>
                    <a:p>
                      <a:pPr algn="ctr" fontAlgn="t">
                        <a:lnSpc>
                          <a:spcPct val="150000"/>
                        </a:lnSpc>
                        <a:buNone/>
                      </a:pPr>
                      <a:r>
                        <a:rPr lang="en-US" sz="2400" dirty="0">
                          <a:effectLst/>
                        </a:rPr>
                        <a:t>Description</a:t>
                      </a:r>
                      <a:endParaRPr lang="el-GR"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tc>
                  <a:txBody>
                    <a:bodyPr/>
                    <a:lstStyle/>
                    <a:p>
                      <a:pPr algn="ctr" fontAlgn="t">
                        <a:lnSpc>
                          <a:spcPct val="150000"/>
                        </a:lnSpc>
                        <a:buNone/>
                      </a:pPr>
                      <a:r>
                        <a:rPr lang="en-US" sz="2400" dirty="0">
                          <a:effectLst/>
                        </a:rPr>
                        <a:t>VLE Tools</a:t>
                      </a:r>
                      <a:endParaRPr lang="el-GR"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extLst>
                  <a:ext uri="{0D108BD9-81ED-4DB2-BD59-A6C34878D82A}">
                    <a16:rowId xmlns:a16="http://schemas.microsoft.com/office/drawing/2014/main" val="2483216556"/>
                  </a:ext>
                </a:extLst>
              </a:tr>
              <a:tr h="752409">
                <a:tc>
                  <a:txBody>
                    <a:bodyPr/>
                    <a:lstStyle/>
                    <a:p>
                      <a:pPr fontAlgn="t">
                        <a:lnSpc>
                          <a:spcPct val="150000"/>
                        </a:lnSpc>
                        <a:buNone/>
                      </a:pPr>
                      <a:r>
                        <a:rPr lang="en-US" sz="2400" dirty="0">
                          <a:effectLst/>
                        </a:rPr>
                        <a:t>Pre-recorded Lectures/Videos</a:t>
                      </a:r>
                      <a:endParaRPr lang="el-GR"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tc>
                  <a:txBody>
                    <a:bodyPr/>
                    <a:lstStyle/>
                    <a:p>
                      <a:pPr fontAlgn="t">
                        <a:lnSpc>
                          <a:spcPct val="150000"/>
                        </a:lnSpc>
                        <a:buNone/>
                      </a:pPr>
                      <a:r>
                        <a:rPr lang="en-US" sz="2000">
                          <a:effectLst/>
                        </a:rPr>
                        <a:t>Instructor-created videos, screencasts, or curated third-party videos and media for content delivery.</a:t>
                      </a:r>
                      <a:endParaRPr lang="el-GR" sz="180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tc>
                  <a:txBody>
                    <a:bodyPr/>
                    <a:lstStyle/>
                    <a:p>
                      <a:pPr fontAlgn="t">
                        <a:lnSpc>
                          <a:spcPct val="150000"/>
                        </a:lnSpc>
                        <a:buNone/>
                      </a:pPr>
                      <a:r>
                        <a:rPr lang="en-US" sz="2000" dirty="0">
                          <a:effectLst/>
                        </a:rPr>
                        <a:t>Video hosting (Kaltura, YouTube), Embed options in LMS pages.</a:t>
                      </a:r>
                      <a:endParaRPr lang="el-GR"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extLst>
                  <a:ext uri="{0D108BD9-81ED-4DB2-BD59-A6C34878D82A}">
                    <a16:rowId xmlns:a16="http://schemas.microsoft.com/office/drawing/2014/main" val="1637819187"/>
                  </a:ext>
                </a:extLst>
              </a:tr>
              <a:tr h="1452928">
                <a:tc>
                  <a:txBody>
                    <a:bodyPr/>
                    <a:lstStyle/>
                    <a:p>
                      <a:pPr fontAlgn="t">
                        <a:lnSpc>
                          <a:spcPct val="150000"/>
                        </a:lnSpc>
                        <a:buNone/>
                      </a:pPr>
                      <a:r>
                        <a:rPr lang="en-US" sz="2400" dirty="0">
                          <a:effectLst/>
                        </a:rPr>
                        <a:t>Discussion Boards/Forums</a:t>
                      </a:r>
                      <a:endParaRPr lang="el-GR"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tc>
                  <a:txBody>
                    <a:bodyPr/>
                    <a:lstStyle/>
                    <a:p>
                      <a:pPr fontAlgn="t">
                        <a:lnSpc>
                          <a:spcPct val="150000"/>
                        </a:lnSpc>
                        <a:buNone/>
                      </a:pPr>
                      <a:r>
                        <a:rPr lang="en-US" sz="2000">
                          <a:effectLst/>
                        </a:rPr>
                        <a:t>Structured, threaded discussions where students post responses to prompts and reply to peers over a specified period. Promotes critical thinking and peer-to-peer learning.</a:t>
                      </a:r>
                      <a:endParaRPr lang="el-GR" sz="180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tc>
                  <a:txBody>
                    <a:bodyPr/>
                    <a:lstStyle/>
                    <a:p>
                      <a:pPr fontAlgn="t">
                        <a:lnSpc>
                          <a:spcPct val="150000"/>
                        </a:lnSpc>
                        <a:buNone/>
                      </a:pPr>
                      <a:r>
                        <a:rPr lang="en-US" sz="2000" dirty="0">
                          <a:effectLst/>
                        </a:rPr>
                        <a:t>LMS Discussion Forums, External tools (Padlet).</a:t>
                      </a:r>
                      <a:endParaRPr lang="el-GR"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extLst>
                  <a:ext uri="{0D108BD9-81ED-4DB2-BD59-A6C34878D82A}">
                    <a16:rowId xmlns:a16="http://schemas.microsoft.com/office/drawing/2014/main" val="3888841298"/>
                  </a:ext>
                </a:extLst>
              </a:tr>
              <a:tr h="892513">
                <a:tc>
                  <a:txBody>
                    <a:bodyPr/>
                    <a:lstStyle/>
                    <a:p>
                      <a:pPr fontAlgn="t">
                        <a:lnSpc>
                          <a:spcPct val="100000"/>
                        </a:lnSpc>
                        <a:buNone/>
                      </a:pPr>
                      <a:r>
                        <a:rPr lang="en-US" sz="2400" dirty="0">
                          <a:effectLst/>
                        </a:rPr>
                        <a:t>Independent Readings/Modules</a:t>
                      </a:r>
                      <a:endParaRPr lang="el-GR"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tc>
                  <a:txBody>
                    <a:bodyPr/>
                    <a:lstStyle/>
                    <a:p>
                      <a:pPr fontAlgn="t">
                        <a:lnSpc>
                          <a:spcPct val="150000"/>
                        </a:lnSpc>
                        <a:buNone/>
                      </a:pPr>
                      <a:r>
                        <a:rPr lang="en-US" sz="2000">
                          <a:effectLst/>
                        </a:rPr>
                        <a:t>Self-paced access to digital documents, e-books, articles, or interactive course modules with clear learning objectives.</a:t>
                      </a:r>
                      <a:endParaRPr lang="el-GR" sz="180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tc>
                  <a:txBody>
                    <a:bodyPr/>
                    <a:lstStyle/>
                    <a:p>
                      <a:pPr fontAlgn="t">
                        <a:lnSpc>
                          <a:spcPct val="150000"/>
                        </a:lnSpc>
                        <a:buNone/>
                      </a:pPr>
                      <a:r>
                        <a:rPr lang="en-US" sz="2000" dirty="0">
                          <a:effectLst/>
                        </a:rPr>
                        <a:t>LMS Pages, Files, E-Reserves, Interactive content (H5P).</a:t>
                      </a:r>
                      <a:endParaRPr lang="el-GR"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extLst>
                  <a:ext uri="{0D108BD9-81ED-4DB2-BD59-A6C34878D82A}">
                    <a16:rowId xmlns:a16="http://schemas.microsoft.com/office/drawing/2014/main" val="3854903916"/>
                  </a:ext>
                </a:extLst>
              </a:tr>
              <a:tr h="1032617">
                <a:tc>
                  <a:txBody>
                    <a:bodyPr/>
                    <a:lstStyle/>
                    <a:p>
                      <a:pPr fontAlgn="t">
                        <a:lnSpc>
                          <a:spcPct val="150000"/>
                        </a:lnSpc>
                        <a:buNone/>
                      </a:pPr>
                      <a:r>
                        <a:rPr lang="en-US" sz="2400" dirty="0">
                          <a:effectLst/>
                        </a:rPr>
                        <a:t>Assignments and Projects</a:t>
                      </a:r>
                      <a:endParaRPr lang="el-GR"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tc>
                  <a:txBody>
                    <a:bodyPr/>
                    <a:lstStyle/>
                    <a:p>
                      <a:pPr fontAlgn="t">
                        <a:lnSpc>
                          <a:spcPct val="150000"/>
                        </a:lnSpc>
                        <a:buNone/>
                      </a:pPr>
                      <a:r>
                        <a:rPr lang="en-US" sz="2000">
                          <a:effectLst/>
                        </a:rPr>
                        <a:t>Submission of essays, research projects, group assignments, or presentations with defined deadlines. Can include peer-review activities.</a:t>
                      </a:r>
                      <a:endParaRPr lang="el-GR" sz="180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tc>
                  <a:txBody>
                    <a:bodyPr/>
                    <a:lstStyle/>
                    <a:p>
                      <a:pPr fontAlgn="t">
                        <a:lnSpc>
                          <a:spcPct val="150000"/>
                        </a:lnSpc>
                        <a:buNone/>
                      </a:pPr>
                      <a:r>
                        <a:rPr lang="en-US" sz="2000" dirty="0">
                          <a:effectLst/>
                        </a:rPr>
                        <a:t>Assignment </a:t>
                      </a:r>
                      <a:r>
                        <a:rPr lang="en-US" sz="2000" dirty="0" err="1">
                          <a:effectLst/>
                        </a:rPr>
                        <a:t>Dropboxes</a:t>
                      </a:r>
                      <a:r>
                        <a:rPr lang="en-US" sz="2000" dirty="0">
                          <a:effectLst/>
                        </a:rPr>
                        <a:t>, Group Functionality, Peer Review Tools.</a:t>
                      </a:r>
                      <a:endParaRPr lang="el-GR"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extLst>
                  <a:ext uri="{0D108BD9-81ED-4DB2-BD59-A6C34878D82A}">
                    <a16:rowId xmlns:a16="http://schemas.microsoft.com/office/drawing/2014/main" val="572740851"/>
                  </a:ext>
                </a:extLst>
              </a:tr>
              <a:tr h="1032617">
                <a:tc>
                  <a:txBody>
                    <a:bodyPr/>
                    <a:lstStyle/>
                    <a:p>
                      <a:pPr fontAlgn="t">
                        <a:lnSpc>
                          <a:spcPct val="150000"/>
                        </a:lnSpc>
                        <a:buNone/>
                      </a:pPr>
                      <a:r>
                        <a:rPr lang="en-US" sz="2400" dirty="0">
                          <a:effectLst/>
                        </a:rPr>
                        <a:t>Learning Journals/Blogs</a:t>
                      </a:r>
                      <a:endParaRPr lang="el-GR"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tc>
                  <a:txBody>
                    <a:bodyPr/>
                    <a:lstStyle/>
                    <a:p>
                      <a:pPr fontAlgn="t">
                        <a:lnSpc>
                          <a:spcPct val="150000"/>
                        </a:lnSpc>
                        <a:buNone/>
                      </a:pPr>
                      <a:r>
                        <a:rPr lang="en-US" sz="2000">
                          <a:effectLst/>
                        </a:rPr>
                        <a:t>Private or public spaces for students to reflect on course content, track progress, and articulate their understanding.</a:t>
                      </a:r>
                      <a:endParaRPr lang="el-GR" sz="180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tc>
                  <a:txBody>
                    <a:bodyPr/>
                    <a:lstStyle/>
                    <a:p>
                      <a:pPr fontAlgn="t">
                        <a:lnSpc>
                          <a:spcPct val="150000"/>
                        </a:lnSpc>
                        <a:buNone/>
                      </a:pPr>
                      <a:r>
                        <a:rPr lang="en-US" sz="2000" dirty="0">
                          <a:effectLst/>
                        </a:rPr>
                        <a:t>LMS Journal/Blog features, External blogging platforms.</a:t>
                      </a:r>
                      <a:endParaRPr lang="el-GR"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extLst>
                  <a:ext uri="{0D108BD9-81ED-4DB2-BD59-A6C34878D82A}">
                    <a16:rowId xmlns:a16="http://schemas.microsoft.com/office/drawing/2014/main" val="3285865816"/>
                  </a:ext>
                </a:extLst>
              </a:tr>
              <a:tr h="1032617">
                <a:tc>
                  <a:txBody>
                    <a:bodyPr/>
                    <a:lstStyle/>
                    <a:p>
                      <a:pPr fontAlgn="t">
                        <a:lnSpc>
                          <a:spcPct val="100000"/>
                        </a:lnSpc>
                        <a:buNone/>
                      </a:pPr>
                      <a:r>
                        <a:rPr lang="en-US" sz="2400" dirty="0">
                          <a:effectLst/>
                        </a:rPr>
                        <a:t>Self-Paced Quizzes and Assessments</a:t>
                      </a:r>
                      <a:endParaRPr lang="el-GR"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tc>
                  <a:txBody>
                    <a:bodyPr/>
                    <a:lstStyle/>
                    <a:p>
                      <a:pPr fontAlgn="t">
                        <a:lnSpc>
                          <a:spcPct val="150000"/>
                        </a:lnSpc>
                        <a:buNone/>
                      </a:pPr>
                      <a:r>
                        <a:rPr lang="en-US" sz="2000">
                          <a:effectLst/>
                        </a:rPr>
                        <a:t>Automated or low-stakes quizzes and self-check activities to monitor comprehension without real-time invigilation.</a:t>
                      </a:r>
                      <a:endParaRPr lang="el-GR" sz="180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tc>
                  <a:txBody>
                    <a:bodyPr/>
                    <a:lstStyle/>
                    <a:p>
                      <a:pPr fontAlgn="t">
                        <a:lnSpc>
                          <a:spcPct val="150000"/>
                        </a:lnSpc>
                        <a:buNone/>
                      </a:pPr>
                      <a:r>
                        <a:rPr lang="en-US" sz="2000" dirty="0">
                          <a:effectLst/>
                        </a:rPr>
                        <a:t>LMS Quiz Tools, Assessment banks.</a:t>
                      </a:r>
                      <a:endParaRPr lang="el-GR"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38918" marR="38918" marT="25945" marB="25945"/>
                </a:tc>
                <a:extLst>
                  <a:ext uri="{0D108BD9-81ED-4DB2-BD59-A6C34878D82A}">
                    <a16:rowId xmlns:a16="http://schemas.microsoft.com/office/drawing/2014/main" val="3881396694"/>
                  </a:ext>
                </a:extLst>
              </a:tr>
            </a:tbl>
          </a:graphicData>
        </a:graphic>
      </p:graphicFrame>
    </p:spTree>
    <p:extLst>
      <p:ext uri="{BB962C8B-B14F-4D97-AF65-F5344CB8AC3E}">
        <p14:creationId xmlns:p14="http://schemas.microsoft.com/office/powerpoint/2010/main" val="708168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FC9BA-7DE7-66C3-F66A-53EE7DB3CA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9CD4D-89B6-FA1A-A33D-DB740C928877}"/>
              </a:ext>
            </a:extLst>
          </p:cNvPr>
          <p:cNvSpPr>
            <a:spLocks noGrp="1"/>
          </p:cNvSpPr>
          <p:nvPr>
            <p:ph type="title"/>
          </p:nvPr>
        </p:nvSpPr>
        <p:spPr>
          <a:xfrm>
            <a:off x="1525382" y="528797"/>
            <a:ext cx="10444114" cy="1332791"/>
          </a:xfrm>
        </p:spPr>
        <p:txBody>
          <a:bodyPr/>
          <a:lstStyle/>
          <a:p>
            <a:r>
              <a:rPr lang="en-US" dirty="0"/>
              <a:t>Asynchronous Teaching Methods </a:t>
            </a:r>
            <a:br>
              <a:rPr lang="en-US" dirty="0"/>
            </a:br>
            <a:r>
              <a:rPr lang="en-US" dirty="0"/>
              <a:t>Pedagogical Benefits </a:t>
            </a:r>
            <a:r>
              <a:rPr lang="en-US" sz="2400" dirty="0"/>
              <a:t>and Considerations</a:t>
            </a:r>
            <a:endParaRPr lang="el-GR" dirty="0"/>
          </a:p>
        </p:txBody>
      </p:sp>
      <p:sp>
        <p:nvSpPr>
          <p:cNvPr id="3" name="Content Placeholder 2">
            <a:extLst>
              <a:ext uri="{FF2B5EF4-FFF2-40B4-BE49-F238E27FC236}">
                <a16:creationId xmlns:a16="http://schemas.microsoft.com/office/drawing/2014/main" id="{0973C4E6-D6E6-C820-59EE-9FBAF2C2E6AD}"/>
              </a:ext>
            </a:extLst>
          </p:cNvPr>
          <p:cNvSpPr>
            <a:spLocks noGrp="1"/>
          </p:cNvSpPr>
          <p:nvPr>
            <p:ph sz="half" idx="1"/>
          </p:nvPr>
        </p:nvSpPr>
        <p:spPr>
          <a:xfrm>
            <a:off x="1519286" y="4344109"/>
            <a:ext cx="15016113" cy="4267200"/>
          </a:xfrm>
          <a:ln w="38100">
            <a:solidFill>
              <a:srgbClr val="00B0F0"/>
            </a:solidFill>
          </a:ln>
        </p:spPr>
        <p:txBody>
          <a:bodyPr/>
          <a:lstStyle/>
          <a:p>
            <a:pPr>
              <a:lnSpc>
                <a:spcPct val="150000"/>
              </a:lnSpc>
              <a:buFont typeface="Wingdings" panose="05000000000000000000" pitchFamily="2" charset="2"/>
              <a:buChar char="Ø"/>
            </a:pPr>
            <a:r>
              <a:rPr lang="en-US" sz="2400" b="1" dirty="0">
                <a:solidFill>
                  <a:srgbClr val="002060"/>
                </a:solidFill>
              </a:rPr>
              <a:t>Flexibility and Accessibility</a:t>
            </a:r>
            <a:r>
              <a:rPr lang="en-US" sz="2400" dirty="0">
                <a:solidFill>
                  <a:srgbClr val="002060"/>
                </a:solidFill>
              </a:rPr>
              <a:t>: Learners can access materials and complete tasks at the time and location that best suits their individual schedules, which is highly beneficial for working professionals, students with family commitments, or those in different time zones (Metz &amp; Metz, 2022; </a:t>
            </a:r>
            <a:r>
              <a:rPr lang="en-US" sz="2400" dirty="0" err="1">
                <a:solidFill>
                  <a:srgbClr val="002060"/>
                </a:solidFill>
              </a:rPr>
              <a:t>Hrastinski</a:t>
            </a:r>
            <a:r>
              <a:rPr lang="en-US" sz="2400" dirty="0">
                <a:solidFill>
                  <a:srgbClr val="002060"/>
                </a:solidFill>
              </a:rPr>
              <a:t>, 2008).</a:t>
            </a:r>
          </a:p>
          <a:p>
            <a:pPr>
              <a:lnSpc>
                <a:spcPct val="150000"/>
              </a:lnSpc>
              <a:buFont typeface="Wingdings" panose="05000000000000000000" pitchFamily="2" charset="2"/>
              <a:buChar char="Ø"/>
            </a:pPr>
            <a:r>
              <a:rPr lang="en-US" sz="2400" b="1" dirty="0">
                <a:solidFill>
                  <a:srgbClr val="002060"/>
                </a:solidFill>
              </a:rPr>
              <a:t>Deeper Reflection</a:t>
            </a:r>
            <a:r>
              <a:rPr lang="en-US" sz="2400" dirty="0">
                <a:solidFill>
                  <a:srgbClr val="002060"/>
                </a:solidFill>
              </a:rPr>
              <a:t>: The lack of real-time pressure allows students more time to process information, formulate well-thought-out responses, and engage in higher-order thinking (Huang &amp; Hsiao, 2012; </a:t>
            </a:r>
            <a:r>
              <a:rPr lang="en-US" sz="2400" dirty="0" err="1">
                <a:solidFill>
                  <a:srgbClr val="002060"/>
                </a:solidFill>
              </a:rPr>
              <a:t>Hrastinski</a:t>
            </a:r>
            <a:r>
              <a:rPr lang="en-US" sz="2400" dirty="0">
                <a:solidFill>
                  <a:srgbClr val="002060"/>
                </a:solidFill>
              </a:rPr>
              <a:t>, 2008).</a:t>
            </a:r>
          </a:p>
          <a:p>
            <a:pPr>
              <a:lnSpc>
                <a:spcPct val="150000"/>
              </a:lnSpc>
              <a:buFont typeface="Wingdings" panose="05000000000000000000" pitchFamily="2" charset="2"/>
              <a:buChar char="Ø"/>
            </a:pPr>
            <a:r>
              <a:rPr lang="en-US" sz="2400" b="1" dirty="0">
                <a:solidFill>
                  <a:srgbClr val="002060"/>
                </a:solidFill>
              </a:rPr>
              <a:t>Reduced Anxiety</a:t>
            </a:r>
            <a:r>
              <a:rPr lang="en-US" sz="2400" dirty="0">
                <a:solidFill>
                  <a:srgbClr val="002060"/>
                </a:solidFill>
              </a:rPr>
              <a:t>: The distance-learning mode can lower the "affective filter," encouraging shyer students to participate more actively than they might in a face-to-face setting (Murphy, Rodríguez-Manzanares &amp; Barbour, 2011).</a:t>
            </a:r>
          </a:p>
          <a:p>
            <a:pPr marL="0" indent="0">
              <a:lnSpc>
                <a:spcPct val="150000"/>
              </a:lnSpc>
              <a:buNone/>
            </a:pPr>
            <a:endParaRPr lang="el-GR" sz="2400" dirty="0">
              <a:solidFill>
                <a:srgbClr val="002060"/>
              </a:solidFill>
            </a:endParaRPr>
          </a:p>
        </p:txBody>
      </p:sp>
      <p:sp>
        <p:nvSpPr>
          <p:cNvPr id="5" name="TextBox 4">
            <a:extLst>
              <a:ext uri="{FF2B5EF4-FFF2-40B4-BE49-F238E27FC236}">
                <a16:creationId xmlns:a16="http://schemas.microsoft.com/office/drawing/2014/main" id="{C0632055-C3D5-0893-CF17-47C7FD0C53D6}"/>
              </a:ext>
            </a:extLst>
          </p:cNvPr>
          <p:cNvSpPr txBox="1"/>
          <p:nvPr/>
        </p:nvSpPr>
        <p:spPr>
          <a:xfrm>
            <a:off x="1603797" y="2691686"/>
            <a:ext cx="15163800" cy="1315873"/>
          </a:xfrm>
          <a:prstGeom prst="rect">
            <a:avLst/>
          </a:prstGeom>
          <a:solidFill>
            <a:srgbClr val="7030A0"/>
          </a:solidFill>
        </p:spPr>
        <p:txBody>
          <a:bodyPr wrap="square">
            <a:spAutoFit/>
          </a:bodyPr>
          <a:lstStyle/>
          <a:p>
            <a:pPr>
              <a:lnSpc>
                <a:spcPct val="150000"/>
              </a:lnSpc>
              <a:spcAft>
                <a:spcPts val="800"/>
              </a:spcAft>
              <a:buNone/>
            </a:pPr>
            <a:r>
              <a:rPr lang="en-US" sz="2800" dirty="0">
                <a:solidFill>
                  <a:schemeClr val="bg1"/>
                </a:solidFill>
                <a:effectLst/>
                <a:latin typeface="Calibri" panose="020F0502020204030204" pitchFamily="34" charset="0"/>
                <a:ea typeface=""/>
              </a:rPr>
              <a:t>Asynchronous teaching is often grounded in </a:t>
            </a:r>
            <a:r>
              <a:rPr lang="en-US" sz="2800" b="1" dirty="0">
                <a:solidFill>
                  <a:schemeClr val="bg1"/>
                </a:solidFill>
                <a:effectLst/>
                <a:latin typeface="Calibri" panose="020F0502020204030204" pitchFamily="34" charset="0"/>
                <a:ea typeface=""/>
              </a:rPr>
              <a:t>constructivist theory</a:t>
            </a:r>
            <a:r>
              <a:rPr lang="en-US" sz="2800" dirty="0">
                <a:solidFill>
                  <a:schemeClr val="bg1"/>
                </a:solidFill>
                <a:effectLst/>
                <a:latin typeface="Calibri" panose="020F0502020204030204" pitchFamily="34" charset="0"/>
                <a:ea typeface=""/>
              </a:rPr>
              <a:t>, focusing on </a:t>
            </a:r>
            <a:r>
              <a:rPr lang="en-US" sz="2800" b="1" dirty="0">
                <a:solidFill>
                  <a:schemeClr val="bg1"/>
                </a:solidFill>
                <a:effectLst/>
                <a:latin typeface="Calibri" panose="020F0502020204030204" pitchFamily="34" charset="0"/>
                <a:ea typeface=""/>
              </a:rPr>
              <a:t>student-centered learning</a:t>
            </a:r>
            <a:r>
              <a:rPr lang="en-US" sz="2800" dirty="0">
                <a:solidFill>
                  <a:schemeClr val="bg1"/>
                </a:solidFill>
                <a:effectLst/>
                <a:latin typeface="Calibri" panose="020F0502020204030204" pitchFamily="34" charset="0"/>
                <a:ea typeface=""/>
              </a:rPr>
              <a:t> and the co-construction of knowledge through delayed, reflective interaction.</a:t>
            </a:r>
            <a:endParaRPr lang="el-GR" sz="2800" dirty="0">
              <a:solidFill>
                <a:schemeClr val="bg1"/>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615313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911FE-4CB3-43A8-5FBD-525145DE6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173FF1-E1F4-082A-D65E-FA399D60FB33}"/>
              </a:ext>
            </a:extLst>
          </p:cNvPr>
          <p:cNvSpPr>
            <a:spLocks noGrp="1"/>
          </p:cNvSpPr>
          <p:nvPr>
            <p:ph type="title"/>
          </p:nvPr>
        </p:nvSpPr>
        <p:spPr>
          <a:xfrm>
            <a:off x="1525383" y="762709"/>
            <a:ext cx="8229600" cy="1332791"/>
          </a:xfrm>
        </p:spPr>
        <p:txBody>
          <a:bodyPr>
            <a:normAutofit/>
          </a:bodyPr>
          <a:lstStyle/>
          <a:p>
            <a:pPr>
              <a:lnSpc>
                <a:spcPct val="90000"/>
              </a:lnSpc>
            </a:pPr>
            <a:r>
              <a:rPr lang="en-US" sz="3700" dirty="0"/>
              <a:t>Asynchronous Teaching Methods </a:t>
            </a:r>
            <a:br>
              <a:rPr lang="en-US" sz="3700" dirty="0"/>
            </a:br>
            <a:r>
              <a:rPr lang="en-US" sz="3700" dirty="0"/>
              <a:t>Pedagogical Benefits and Considerations</a:t>
            </a:r>
            <a:endParaRPr lang="el-GR" sz="3700" dirty="0"/>
          </a:p>
        </p:txBody>
      </p:sp>
      <p:graphicFrame>
        <p:nvGraphicFramePr>
          <p:cNvPr id="7" name="Table 6">
            <a:extLst>
              <a:ext uri="{FF2B5EF4-FFF2-40B4-BE49-F238E27FC236}">
                <a16:creationId xmlns:a16="http://schemas.microsoft.com/office/drawing/2014/main" id="{493E4C7F-393D-4970-246A-0A6A8BF44C96}"/>
              </a:ext>
            </a:extLst>
          </p:cNvPr>
          <p:cNvGraphicFramePr>
            <a:graphicFrameLocks noGrp="1"/>
          </p:cNvGraphicFramePr>
          <p:nvPr>
            <p:extLst>
              <p:ext uri="{D42A27DB-BD31-4B8C-83A1-F6EECF244321}">
                <p14:modId xmlns:p14="http://schemas.microsoft.com/office/powerpoint/2010/main" val="199780973"/>
              </p:ext>
            </p:extLst>
          </p:nvPr>
        </p:nvGraphicFramePr>
        <p:xfrm>
          <a:off x="1141617" y="1790700"/>
          <a:ext cx="15621000" cy="7327215"/>
        </p:xfrm>
        <a:graphic>
          <a:graphicData uri="http://schemas.openxmlformats.org/drawingml/2006/table">
            <a:tbl>
              <a:tblPr firstRow="1" firstCol="1" bandRow="1">
                <a:tableStyleId>{5C22544A-7EE6-4342-B048-85BDC9FD1C3A}</a:tableStyleId>
              </a:tblPr>
              <a:tblGrid>
                <a:gridCol w="3927570">
                  <a:extLst>
                    <a:ext uri="{9D8B030D-6E8A-4147-A177-3AD203B41FA5}">
                      <a16:colId xmlns:a16="http://schemas.microsoft.com/office/drawing/2014/main" val="1545183146"/>
                    </a:ext>
                  </a:extLst>
                </a:gridCol>
                <a:gridCol w="11693430">
                  <a:extLst>
                    <a:ext uri="{9D8B030D-6E8A-4147-A177-3AD203B41FA5}">
                      <a16:colId xmlns:a16="http://schemas.microsoft.com/office/drawing/2014/main" val="1055551579"/>
                    </a:ext>
                  </a:extLst>
                </a:gridCol>
              </a:tblGrid>
              <a:tr h="691391">
                <a:tc>
                  <a:txBody>
                    <a:bodyPr/>
                    <a:lstStyle/>
                    <a:p>
                      <a:pPr fontAlgn="t">
                        <a:lnSpc>
                          <a:spcPct val="100000"/>
                        </a:lnSpc>
                        <a:buNone/>
                      </a:pPr>
                      <a:r>
                        <a:rPr lang="en-US" sz="2800" dirty="0">
                          <a:effectLst/>
                        </a:rPr>
                        <a:t>Challenge</a:t>
                      </a:r>
                      <a:endParaRPr lang="el-GR" sz="2800" dirty="0">
                        <a:effectLst/>
                        <a:latin typeface="Calibri" panose="020F0502020204030204" pitchFamily="34" charset="0"/>
                        <a:ea typeface="DengXian" panose="02010600030101010101" pitchFamily="2" charset="-122"/>
                        <a:cs typeface="Times New Roman" panose="02020603050405020304" pitchFamily="18" charset="0"/>
                      </a:endParaRPr>
                    </a:p>
                  </a:txBody>
                  <a:tcPr marL="112649" marR="112649" marT="75098" marB="75098"/>
                </a:tc>
                <a:tc>
                  <a:txBody>
                    <a:bodyPr/>
                    <a:lstStyle/>
                    <a:p>
                      <a:pPr fontAlgn="t">
                        <a:lnSpc>
                          <a:spcPct val="100000"/>
                        </a:lnSpc>
                        <a:buNone/>
                      </a:pPr>
                      <a:r>
                        <a:rPr lang="en-US" sz="2800" dirty="0">
                          <a:effectLst/>
                        </a:rPr>
                        <a:t>Mitigating Strategy (Best Practices)</a:t>
                      </a:r>
                      <a:endParaRPr lang="el-GR"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112649" marR="112649" marT="75098" marB="75098"/>
                </a:tc>
                <a:extLst>
                  <a:ext uri="{0D108BD9-81ED-4DB2-BD59-A6C34878D82A}">
                    <a16:rowId xmlns:a16="http://schemas.microsoft.com/office/drawing/2014/main" val="2824809025"/>
                  </a:ext>
                </a:extLst>
              </a:tr>
              <a:tr h="1624483">
                <a:tc>
                  <a:txBody>
                    <a:bodyPr/>
                    <a:lstStyle/>
                    <a:p>
                      <a:pPr fontAlgn="t">
                        <a:lnSpc>
                          <a:spcPct val="150000"/>
                        </a:lnSpc>
                        <a:buNone/>
                      </a:pPr>
                      <a:r>
                        <a:rPr lang="en-US" sz="2400" dirty="0">
                          <a:effectLst/>
                        </a:rPr>
                        <a:t>Feeling of Isolation/Low Social Presence</a:t>
                      </a:r>
                      <a:endParaRPr lang="el-GR"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112649" marR="112649" marT="75098" marB="75098"/>
                </a:tc>
                <a:tc>
                  <a:txBody>
                    <a:bodyPr/>
                    <a:lstStyle/>
                    <a:p>
                      <a:pPr fontAlgn="t">
                        <a:lnSpc>
                          <a:spcPct val="150000"/>
                        </a:lnSpc>
                        <a:buNone/>
                      </a:pPr>
                      <a:r>
                        <a:rPr lang="en-US" sz="2400" dirty="0">
                          <a:effectLst/>
                        </a:rPr>
                        <a:t>Increase Instructor Presence: Provide regular, timely, and personalized feedback; actively monitor and participate in discussion forums; hold optional virtual "office hours" (McIsaac et al., 2004; </a:t>
                      </a:r>
                      <a:r>
                        <a:rPr lang="en-US" sz="2400" dirty="0" err="1">
                          <a:effectLst/>
                        </a:rPr>
                        <a:t>Vrasidas</a:t>
                      </a:r>
                      <a:r>
                        <a:rPr lang="en-US" sz="2400" dirty="0">
                          <a:effectLst/>
                        </a:rPr>
                        <a:t> &amp; McIsaac, 2000).</a:t>
                      </a:r>
                      <a:endParaRPr lang="el-GR"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112649" marR="112649" marT="75098" marB="75098"/>
                </a:tc>
                <a:extLst>
                  <a:ext uri="{0D108BD9-81ED-4DB2-BD59-A6C34878D82A}">
                    <a16:rowId xmlns:a16="http://schemas.microsoft.com/office/drawing/2014/main" val="1482580362"/>
                  </a:ext>
                </a:extLst>
              </a:tr>
              <a:tr h="1624483">
                <a:tc>
                  <a:txBody>
                    <a:bodyPr/>
                    <a:lstStyle/>
                    <a:p>
                      <a:pPr fontAlgn="t">
                        <a:lnSpc>
                          <a:spcPct val="150000"/>
                        </a:lnSpc>
                        <a:buNone/>
                      </a:pPr>
                      <a:r>
                        <a:rPr lang="en-US" sz="2400" dirty="0">
                          <a:effectLst/>
                        </a:rPr>
                        <a:t>Unclear Expectations/Lack of Structure</a:t>
                      </a:r>
                      <a:endParaRPr lang="el-GR"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112649" marR="112649" marT="75098" marB="75098"/>
                </a:tc>
                <a:tc>
                  <a:txBody>
                    <a:bodyPr/>
                    <a:lstStyle/>
                    <a:p>
                      <a:pPr fontAlgn="t">
                        <a:lnSpc>
                          <a:spcPct val="150000"/>
                        </a:lnSpc>
                        <a:buNone/>
                      </a:pPr>
                      <a:r>
                        <a:rPr lang="en-US" sz="2400" dirty="0">
                          <a:effectLst/>
                        </a:rPr>
                        <a:t>Clear Course Design: Create a single digital "home space" (LMS) with well-organized, consistent weekly modules; establish concrete expectations and due dates; use an advanced organizer for each lesson (Penn State </a:t>
                      </a:r>
                      <a:r>
                        <a:rPr lang="en-US" sz="2400" dirty="0" err="1">
                          <a:effectLst/>
                        </a:rPr>
                        <a:t>eLDIG</a:t>
                      </a:r>
                      <a:r>
                        <a:rPr lang="en-US" sz="2400" dirty="0">
                          <a:effectLst/>
                        </a:rPr>
                        <a:t>, 2020).</a:t>
                      </a:r>
                      <a:endParaRPr lang="el-GR"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112649" marR="112649" marT="75098" marB="75098"/>
                </a:tc>
                <a:extLst>
                  <a:ext uri="{0D108BD9-81ED-4DB2-BD59-A6C34878D82A}">
                    <a16:rowId xmlns:a16="http://schemas.microsoft.com/office/drawing/2014/main" val="1614410068"/>
                  </a:ext>
                </a:extLst>
              </a:tr>
              <a:tr h="1624483">
                <a:tc>
                  <a:txBody>
                    <a:bodyPr/>
                    <a:lstStyle/>
                    <a:p>
                      <a:pPr fontAlgn="t">
                        <a:lnSpc>
                          <a:spcPct val="150000"/>
                        </a:lnSpc>
                        <a:buNone/>
                      </a:pPr>
                      <a:r>
                        <a:rPr lang="en-US" sz="2400" dirty="0">
                          <a:effectLst/>
                        </a:rPr>
                        <a:t>Low Learner Motivation/Participation</a:t>
                      </a:r>
                      <a:endParaRPr lang="el-GR"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112649" marR="112649" marT="75098" marB="75098"/>
                </a:tc>
                <a:tc>
                  <a:txBody>
                    <a:bodyPr/>
                    <a:lstStyle/>
                    <a:p>
                      <a:pPr fontAlgn="t">
                        <a:lnSpc>
                          <a:spcPct val="150000"/>
                        </a:lnSpc>
                        <a:buNone/>
                      </a:pPr>
                      <a:r>
                        <a:rPr lang="en-US" sz="2400" dirty="0">
                          <a:effectLst/>
                        </a:rPr>
                        <a:t>Varied and Engaging Activities: Move beyond passive content consumption by requiring interactive discussions, collaborative group projects, video creation, and other diverse assignments (Open LMS, 2020).</a:t>
                      </a:r>
                      <a:endParaRPr lang="el-GR"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112649" marR="112649" marT="75098" marB="75098"/>
                </a:tc>
                <a:extLst>
                  <a:ext uri="{0D108BD9-81ED-4DB2-BD59-A6C34878D82A}">
                    <a16:rowId xmlns:a16="http://schemas.microsoft.com/office/drawing/2014/main" val="3443125981"/>
                  </a:ext>
                </a:extLst>
              </a:tr>
              <a:tr h="1157937">
                <a:tc>
                  <a:txBody>
                    <a:bodyPr/>
                    <a:lstStyle/>
                    <a:p>
                      <a:pPr fontAlgn="t">
                        <a:lnSpc>
                          <a:spcPct val="150000"/>
                        </a:lnSpc>
                        <a:buNone/>
                      </a:pPr>
                      <a:r>
                        <a:rPr lang="en-US" sz="2400" dirty="0">
                          <a:effectLst/>
                        </a:rPr>
                        <a:t>Feedback Delays</a:t>
                      </a:r>
                      <a:endParaRPr lang="el-GR"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112649" marR="112649" marT="75098" marB="75098"/>
                </a:tc>
                <a:tc>
                  <a:txBody>
                    <a:bodyPr/>
                    <a:lstStyle/>
                    <a:p>
                      <a:pPr fontAlgn="t">
                        <a:lnSpc>
                          <a:spcPct val="150000"/>
                        </a:lnSpc>
                        <a:buNone/>
                      </a:pPr>
                      <a:r>
                        <a:rPr lang="en-US" sz="2400" dirty="0">
                          <a:effectLst/>
                        </a:rPr>
                        <a:t>Timely Feedback: Commit to a clear feedback turnaround time (e.g., within one week); utilize LMS rubrics for efficient and consistent grading (Pitt CGS, 2020).</a:t>
                      </a:r>
                      <a:endParaRPr lang="el-GR"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112649" marR="112649" marT="75098" marB="75098"/>
                </a:tc>
                <a:extLst>
                  <a:ext uri="{0D108BD9-81ED-4DB2-BD59-A6C34878D82A}">
                    <a16:rowId xmlns:a16="http://schemas.microsoft.com/office/drawing/2014/main" val="3269262799"/>
                  </a:ext>
                </a:extLst>
              </a:tr>
            </a:tbl>
          </a:graphicData>
        </a:graphic>
      </p:graphicFrame>
    </p:spTree>
    <p:extLst>
      <p:ext uri="{BB962C8B-B14F-4D97-AF65-F5344CB8AC3E}">
        <p14:creationId xmlns:p14="http://schemas.microsoft.com/office/powerpoint/2010/main" val="4122272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800" dirty="0">
                <a:solidFill>
                  <a:srgbClr val="7F3AA0"/>
                </a:solidFill>
              </a:rPr>
              <a:t>Adult Learning</a:t>
            </a:r>
          </a:p>
        </p:txBody>
      </p:sp>
      <p:sp>
        <p:nvSpPr>
          <p:cNvPr id="3" name="Θέση περιεχομένου 2"/>
          <p:cNvSpPr>
            <a:spLocks noGrp="1"/>
          </p:cNvSpPr>
          <p:nvPr>
            <p:ph sz="half" idx="1"/>
          </p:nvPr>
        </p:nvSpPr>
        <p:spPr>
          <a:xfrm>
            <a:off x="1024073" y="2171700"/>
            <a:ext cx="13111113" cy="6722773"/>
          </a:xfrm>
        </p:spPr>
        <p:txBody>
          <a:bodyPr>
            <a:no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50000"/>
              </a:lnSpc>
            </a:pPr>
            <a:r>
              <a:rPr lang="en-US" sz="2800" b="1" dirty="0">
                <a:solidFill>
                  <a:srgbClr val="002060"/>
                </a:solidFill>
              </a:rPr>
              <a:t>Definition</a:t>
            </a:r>
            <a:r>
              <a:rPr lang="en-US" sz="2800" dirty="0">
                <a:solidFill>
                  <a:srgbClr val="002060"/>
                </a:solidFill>
              </a:rPr>
              <a:t>:</a:t>
            </a:r>
            <a:br>
              <a:rPr lang="en-US" sz="2800" dirty="0">
                <a:solidFill>
                  <a:srgbClr val="002060"/>
                </a:solidFill>
              </a:rPr>
            </a:br>
            <a:r>
              <a:rPr lang="en-US" sz="2800" dirty="0">
                <a:solidFill>
                  <a:srgbClr val="002060"/>
                </a:solidFill>
              </a:rPr>
              <a:t>Adult learning, also referred to as </a:t>
            </a:r>
            <a:r>
              <a:rPr lang="en-US" sz="2800" b="1" dirty="0">
                <a:solidFill>
                  <a:srgbClr val="002060"/>
                </a:solidFill>
              </a:rPr>
              <a:t>andragogy</a:t>
            </a:r>
            <a:r>
              <a:rPr lang="en-US" sz="2800" dirty="0">
                <a:solidFill>
                  <a:srgbClr val="002060"/>
                </a:solidFill>
              </a:rPr>
              <a:t>, is the process through which adults develop knowledge, skills, and competencies. Unlike traditional pedagogical approaches, which are focused on teaching children, andragogy specifically addresses the unique needs and motivations of adult learners. It recognizes that adults bring a wealth of experience to their learning, which can be leveraged to facilitate deeper understanding and practical application.</a:t>
            </a:r>
          </a:p>
          <a:p>
            <a:pPr>
              <a:lnSpc>
                <a:spcPct val="90000"/>
              </a:lnSpc>
              <a:buFont typeface="Arial" panose="020B0604020202020204" pitchFamily="34" charset="0"/>
              <a:buChar char="•"/>
            </a:pPr>
            <a:endParaRPr lang="en-US" sz="2800" dirty="0"/>
          </a:p>
          <a:p>
            <a:pPr indent="0">
              <a:lnSpc>
                <a:spcPct val="90000"/>
              </a:lnSpc>
              <a:buNone/>
            </a:pPr>
            <a:endParaRPr lang="en-US" sz="2800" dirty="0"/>
          </a:p>
          <a:p>
            <a:pPr marL="0" indent="0">
              <a:lnSpc>
                <a:spcPct val="90000"/>
              </a:lnSpc>
              <a:buNone/>
            </a:pPr>
            <a:r>
              <a:rPr lang="en-US" sz="2000" dirty="0"/>
              <a:t>Sources : 1.  Guralnick, David. (2022). How Organizations Can Make the Most of Online Learning. Business Expert Press.</a:t>
            </a:r>
          </a:p>
          <a:p>
            <a:pPr marL="0" indent="0">
              <a:lnSpc>
                <a:spcPct val="90000"/>
              </a:lnSpc>
              <a:buNone/>
            </a:pPr>
            <a:r>
              <a:rPr lang="en-US" sz="2000" dirty="0"/>
              <a:t>2. The Andragogy Approach: Knowles’ Adult Learning Theory Principles in 2024, </a:t>
            </a:r>
            <a:r>
              <a:rPr lang="en-US" sz="2000" dirty="0" err="1"/>
              <a:t>Imed</a:t>
            </a:r>
            <a:r>
              <a:rPr lang="en-US" sz="2000" dirty="0"/>
              <a:t> </a:t>
            </a:r>
            <a:r>
              <a:rPr lang="en-US" sz="2000" dirty="0" err="1"/>
              <a:t>Bouchrika</a:t>
            </a:r>
            <a:r>
              <a:rPr lang="en-US" sz="2000" dirty="0"/>
              <a:t>, </a:t>
            </a:r>
            <a:r>
              <a:rPr lang="en-US" sz="2000" dirty="0" err="1"/>
              <a:t>Phd</a:t>
            </a:r>
            <a:r>
              <a:rPr lang="en-US" sz="2000" dirty="0"/>
              <a:t>, Co-Founder and Chief Data Scientist, https://research.com/education/the-andragogy-approach</a:t>
            </a:r>
          </a:p>
          <a:p>
            <a:pPr>
              <a:lnSpc>
                <a:spcPct val="90000"/>
              </a:lnSpc>
              <a:buFont typeface="Arial" panose="020B0604020202020204" pitchFamily="34" charset="0"/>
              <a:buChar char="•"/>
            </a:pPr>
            <a:endParaRPr lang="en-US" sz="2800" b="0" i="0" dirty="0">
              <a:effectLst/>
            </a:endParaRPr>
          </a:p>
        </p:txBody>
      </p:sp>
      <p:sp>
        <p:nvSpPr>
          <p:cNvPr id="4" name="Θέση αριθμού διαφάνειας 3"/>
          <p:cNvSpPr>
            <a:spLocks noGrp="1"/>
          </p:cNvSpPr>
          <p:nvPr>
            <p:ph type="sldNum" sz="quarter" idx="4294967295"/>
          </p:nvPr>
        </p:nvSpPr>
        <p:spPr>
          <a:xfrm>
            <a:off x="0" y="0"/>
            <a:ext cx="0" cy="0"/>
          </a:xfrm>
        </p:spPr>
        <p:txBody>
          <a:bodyPr/>
          <a:lstStyle>
            <a:defPPr>
              <a:defRPr lang="el-G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a:spcAft>
                <a:spcPts val="600"/>
              </a:spcAft>
            </a:pPr>
            <a:fld id="{3B123ABE-D55D-4BF6-BC80-B700423102AB}" type="slidenum">
              <a:rPr lang="en-GB" smtClean="0">
                <a:solidFill>
                  <a:prstClr val="white"/>
                </a:solidFill>
              </a:rPr>
              <a:pPr>
                <a:spcAft>
                  <a:spcPts val="600"/>
                </a:spcAft>
              </a:pPr>
              <a:t>3</a:t>
            </a:fld>
            <a:endParaRPr lang="en-GB">
              <a:solidFill>
                <a:prstClr val="white"/>
              </a:solidFill>
            </a:endParaRPr>
          </a:p>
        </p:txBody>
      </p:sp>
      <p:pic>
        <p:nvPicPr>
          <p:cNvPr id="6" name="Βίντεο 5" descr="Αιωρούμενο αριθμοί και γράμματα επάνω από ένα βιβλίο">
            <a:extLst>
              <a:ext uri="{FF2B5EF4-FFF2-40B4-BE49-F238E27FC236}">
                <a16:creationId xmlns:a16="http://schemas.microsoft.com/office/drawing/2014/main" id="{E3630D8C-B9FD-2A2F-6BCA-68829B85021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2888" r="23134"/>
          <a:stretch/>
        </p:blipFill>
        <p:spPr>
          <a:xfrm>
            <a:off x="14135186" y="3009900"/>
            <a:ext cx="3975464" cy="3505200"/>
          </a:xfrm>
          <a:prstGeom prst="rect">
            <a:avLst/>
          </a:prstGeom>
          <a:noFill/>
        </p:spPr>
      </p:pic>
    </p:spTree>
    <p:extLst>
      <p:ext uri="{BB962C8B-B14F-4D97-AF65-F5344CB8AC3E}">
        <p14:creationId xmlns:p14="http://schemas.microsoft.com/office/powerpoint/2010/main" val="36956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1C237-B23E-8004-9F6C-1C10DEF42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61248-91D4-4381-51E8-38DD22CB76ED}"/>
              </a:ext>
            </a:extLst>
          </p:cNvPr>
          <p:cNvSpPr>
            <a:spLocks noGrp="1"/>
          </p:cNvSpPr>
          <p:nvPr>
            <p:ph type="title"/>
          </p:nvPr>
        </p:nvSpPr>
        <p:spPr>
          <a:xfrm>
            <a:off x="762000" y="524225"/>
            <a:ext cx="11664696" cy="1332791"/>
          </a:xfrm>
        </p:spPr>
        <p:txBody>
          <a:bodyPr/>
          <a:lstStyle/>
          <a:p>
            <a:r>
              <a:rPr lang="en-US" sz="4000" dirty="0"/>
              <a:t>Best practices for designing engaging discussion forum activities within a Virtual Learning Environment</a:t>
            </a:r>
            <a:endParaRPr lang="el-GR" sz="4000" dirty="0"/>
          </a:p>
        </p:txBody>
      </p:sp>
      <p:sp>
        <p:nvSpPr>
          <p:cNvPr id="3" name="Content Placeholder 2">
            <a:extLst>
              <a:ext uri="{FF2B5EF4-FFF2-40B4-BE49-F238E27FC236}">
                <a16:creationId xmlns:a16="http://schemas.microsoft.com/office/drawing/2014/main" id="{55156EEF-20B8-D352-2F48-BFE887B1B199}"/>
              </a:ext>
            </a:extLst>
          </p:cNvPr>
          <p:cNvSpPr>
            <a:spLocks noGrp="1"/>
          </p:cNvSpPr>
          <p:nvPr>
            <p:ph sz="half" idx="1"/>
          </p:nvPr>
        </p:nvSpPr>
        <p:spPr>
          <a:xfrm>
            <a:off x="1407343" y="3865288"/>
            <a:ext cx="15016113" cy="5088212"/>
          </a:xfrm>
          <a:ln w="38100">
            <a:solidFill>
              <a:srgbClr val="00B0F0"/>
            </a:solidFill>
          </a:ln>
        </p:spPr>
        <p:txBody>
          <a:bodyPr/>
          <a:lstStyle/>
          <a:p>
            <a:pPr>
              <a:lnSpc>
                <a:spcPct val="150000"/>
              </a:lnSpc>
              <a:buFont typeface="Wingdings" panose="05000000000000000000" pitchFamily="2" charset="2"/>
              <a:buChar char="Ø"/>
            </a:pPr>
            <a:r>
              <a:rPr lang="en-US" sz="2800" b="1" dirty="0">
                <a:solidFill>
                  <a:srgbClr val="002060"/>
                </a:solidFill>
              </a:rPr>
              <a:t>Foster Critical Thinking:</a:t>
            </a:r>
            <a:r>
              <a:rPr lang="en-US" sz="2800" dirty="0">
                <a:solidFill>
                  <a:srgbClr val="002060"/>
                </a:solidFill>
              </a:rPr>
              <a:t> Ask </a:t>
            </a:r>
            <a:r>
              <a:rPr lang="en-US" sz="2800" b="1" dirty="0">
                <a:solidFill>
                  <a:srgbClr val="002060"/>
                </a:solidFill>
              </a:rPr>
              <a:t>open-ended questions</a:t>
            </a:r>
            <a:r>
              <a:rPr lang="en-US" sz="2800" dirty="0">
                <a:solidFill>
                  <a:srgbClr val="002060"/>
                </a:solidFill>
              </a:rPr>
              <a:t> with no single correct answer </a:t>
            </a:r>
          </a:p>
          <a:p>
            <a:pPr>
              <a:lnSpc>
                <a:spcPct val="150000"/>
              </a:lnSpc>
              <a:buFont typeface="Wingdings" panose="05000000000000000000" pitchFamily="2" charset="2"/>
              <a:buChar char="Ø"/>
            </a:pPr>
            <a:r>
              <a:rPr lang="en-US" sz="2800" b="1" dirty="0">
                <a:solidFill>
                  <a:srgbClr val="002060"/>
                </a:solidFill>
              </a:rPr>
              <a:t>Encourage Application and Relevance:</a:t>
            </a:r>
            <a:r>
              <a:rPr lang="en-US" sz="2800" dirty="0">
                <a:solidFill>
                  <a:srgbClr val="002060"/>
                </a:solidFill>
              </a:rPr>
              <a:t> Use </a:t>
            </a:r>
            <a:r>
              <a:rPr lang="en-US" sz="2800" b="1" dirty="0">
                <a:solidFill>
                  <a:srgbClr val="002060"/>
                </a:solidFill>
              </a:rPr>
              <a:t>real-world or hypothetical scenarios</a:t>
            </a:r>
            <a:r>
              <a:rPr lang="en-US" sz="2800" dirty="0">
                <a:solidFill>
                  <a:srgbClr val="002060"/>
                </a:solidFill>
              </a:rPr>
              <a:t> to prompt students to apply theory to practice</a:t>
            </a:r>
          </a:p>
          <a:p>
            <a:pPr>
              <a:lnSpc>
                <a:spcPct val="150000"/>
              </a:lnSpc>
              <a:buFont typeface="Wingdings" panose="05000000000000000000" pitchFamily="2" charset="2"/>
              <a:buChar char="Ø"/>
            </a:pPr>
            <a:r>
              <a:rPr lang="en-US" sz="2800" b="1" dirty="0">
                <a:solidFill>
                  <a:srgbClr val="002060"/>
                </a:solidFill>
              </a:rPr>
              <a:t>Incorporate Media: Multimedia….</a:t>
            </a:r>
          </a:p>
          <a:p>
            <a:pPr>
              <a:lnSpc>
                <a:spcPct val="150000"/>
              </a:lnSpc>
              <a:buFont typeface="Wingdings" panose="05000000000000000000" pitchFamily="2" charset="2"/>
              <a:buChar char="Ø"/>
            </a:pPr>
            <a:r>
              <a:rPr lang="en-US" sz="2800" b="1" dirty="0">
                <a:solidFill>
                  <a:srgbClr val="002060"/>
                </a:solidFill>
              </a:rPr>
              <a:t>Allow for Choice</a:t>
            </a:r>
            <a:r>
              <a:rPr lang="en-US" sz="2800" dirty="0">
                <a:solidFill>
                  <a:srgbClr val="002060"/>
                </a:solidFill>
              </a:rPr>
              <a:t>: Offer students a choice between a few different discussion topics</a:t>
            </a:r>
          </a:p>
          <a:p>
            <a:pPr>
              <a:lnSpc>
                <a:spcPct val="150000"/>
              </a:lnSpc>
              <a:buFont typeface="Wingdings" panose="05000000000000000000" pitchFamily="2" charset="2"/>
              <a:buChar char="Ø"/>
            </a:pPr>
            <a:r>
              <a:rPr lang="en-US" sz="2800" b="1" dirty="0">
                <a:solidFill>
                  <a:srgbClr val="002060"/>
                </a:solidFill>
              </a:rPr>
              <a:t>Be a Guide, Not a Dominator</a:t>
            </a:r>
            <a:endParaRPr lang="en-US" sz="2800" dirty="0">
              <a:solidFill>
                <a:srgbClr val="002060"/>
              </a:solidFill>
            </a:endParaRPr>
          </a:p>
          <a:p>
            <a:pPr>
              <a:lnSpc>
                <a:spcPct val="150000"/>
              </a:lnSpc>
              <a:buFont typeface="Wingdings" panose="05000000000000000000" pitchFamily="2" charset="2"/>
              <a:buChar char="Ø"/>
            </a:pPr>
            <a:r>
              <a:rPr lang="en-US" sz="2800" b="1" dirty="0">
                <a:solidFill>
                  <a:srgbClr val="002060"/>
                </a:solidFill>
              </a:rPr>
              <a:t>Encourage Peer-to-Peer Interaction</a:t>
            </a:r>
          </a:p>
          <a:p>
            <a:pPr marL="0" indent="0">
              <a:lnSpc>
                <a:spcPct val="150000"/>
              </a:lnSpc>
              <a:buNone/>
            </a:pPr>
            <a:endParaRPr lang="el-GR" sz="2800" dirty="0">
              <a:solidFill>
                <a:srgbClr val="002060"/>
              </a:solidFill>
            </a:endParaRPr>
          </a:p>
        </p:txBody>
      </p:sp>
      <p:sp>
        <p:nvSpPr>
          <p:cNvPr id="5" name="TextBox 4">
            <a:extLst>
              <a:ext uri="{FF2B5EF4-FFF2-40B4-BE49-F238E27FC236}">
                <a16:creationId xmlns:a16="http://schemas.microsoft.com/office/drawing/2014/main" id="{BF38415D-9B3B-5B83-5730-C114CE780F57}"/>
              </a:ext>
            </a:extLst>
          </p:cNvPr>
          <p:cNvSpPr txBox="1"/>
          <p:nvPr/>
        </p:nvSpPr>
        <p:spPr>
          <a:xfrm>
            <a:off x="914400" y="2154512"/>
            <a:ext cx="16002000" cy="1315873"/>
          </a:xfrm>
          <a:prstGeom prst="rect">
            <a:avLst/>
          </a:prstGeom>
          <a:solidFill>
            <a:srgbClr val="C00000"/>
          </a:solidFill>
        </p:spPr>
        <p:txBody>
          <a:bodyPr wrap="square">
            <a:spAutoFit/>
          </a:bodyPr>
          <a:lstStyle/>
          <a:p>
            <a:pPr>
              <a:lnSpc>
                <a:spcPct val="150000"/>
              </a:lnSpc>
              <a:spcAft>
                <a:spcPts val="800"/>
              </a:spcAft>
              <a:buNone/>
            </a:pPr>
            <a:r>
              <a:rPr lang="en-US" sz="2800" dirty="0">
                <a:solidFill>
                  <a:schemeClr val="bg1"/>
                </a:solidFill>
                <a:effectLst/>
                <a:latin typeface="Calibri" panose="020F0502020204030204" pitchFamily="34" charset="0"/>
                <a:ea typeface=""/>
              </a:rPr>
              <a:t>Designing engaging discussion forum activities in a Virtual Learning Environment (VLE) involves a combination of thoughtful prompt design, clear structure, active facilitation, and a focus on community building.</a:t>
            </a:r>
            <a:endParaRPr lang="el-GR" sz="2800" dirty="0">
              <a:solidFill>
                <a:schemeClr val="bg1"/>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207921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AA2C1-BE39-DBE9-61A4-A1D3212ECA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B9343E-9B4E-6092-F838-AA59C4AC05F8}"/>
              </a:ext>
            </a:extLst>
          </p:cNvPr>
          <p:cNvSpPr>
            <a:spLocks noGrp="1"/>
          </p:cNvSpPr>
          <p:nvPr>
            <p:ph type="title"/>
          </p:nvPr>
        </p:nvSpPr>
        <p:spPr>
          <a:xfrm>
            <a:off x="304800" y="1104900"/>
            <a:ext cx="11664696" cy="885475"/>
          </a:xfrm>
        </p:spPr>
        <p:txBody>
          <a:bodyPr/>
          <a:lstStyle/>
          <a:p>
            <a:r>
              <a:rPr lang="en-US" sz="4000" dirty="0"/>
              <a:t>Crafting Effective &amp; Sensitive GBV Discussion Prompts</a:t>
            </a:r>
            <a:endParaRPr lang="el-GR" sz="3200" dirty="0"/>
          </a:p>
        </p:txBody>
      </p:sp>
      <p:sp>
        <p:nvSpPr>
          <p:cNvPr id="3" name="Content Placeholder 2">
            <a:extLst>
              <a:ext uri="{FF2B5EF4-FFF2-40B4-BE49-F238E27FC236}">
                <a16:creationId xmlns:a16="http://schemas.microsoft.com/office/drawing/2014/main" id="{43F640F5-7914-6006-C10C-BDF16050ECBB}"/>
              </a:ext>
            </a:extLst>
          </p:cNvPr>
          <p:cNvSpPr>
            <a:spLocks noGrp="1"/>
          </p:cNvSpPr>
          <p:nvPr>
            <p:ph sz="half" idx="1"/>
          </p:nvPr>
        </p:nvSpPr>
        <p:spPr>
          <a:xfrm>
            <a:off x="914400" y="3865288"/>
            <a:ext cx="16002000" cy="5012012"/>
          </a:xfrm>
          <a:solidFill>
            <a:schemeClr val="accent6"/>
          </a:solidFill>
          <a:ln w="38100">
            <a:solidFill>
              <a:srgbClr val="00B0F0"/>
            </a:solidFill>
          </a:ln>
        </p:spPr>
        <p:txBody>
          <a:bodyPr/>
          <a:lstStyle/>
          <a:p>
            <a:pPr marL="0" indent="0">
              <a:buNone/>
            </a:pPr>
            <a:r>
              <a:rPr lang="en-US" sz="2800" b="1" dirty="0"/>
              <a:t>Foster Critical Thinking (Analysis &amp; Evaluation):</a:t>
            </a:r>
            <a:endParaRPr lang="el-GR" sz="2800" dirty="0"/>
          </a:p>
          <a:p>
            <a:r>
              <a:rPr lang="en-US" sz="2800" i="1" dirty="0"/>
              <a:t>Example Prompt:</a:t>
            </a:r>
            <a:r>
              <a:rPr lang="en-US" sz="2800" dirty="0"/>
              <a:t> "Analyze the differences between the </a:t>
            </a:r>
            <a:r>
              <a:rPr lang="en-US" sz="2800" b="1" dirty="0"/>
              <a:t>legal definitions of sexual harassment</a:t>
            </a:r>
            <a:r>
              <a:rPr lang="en-US" sz="2800" dirty="0"/>
              <a:t> in two different countries (e.g., Country A and Country B). Based on your analysis, propose one specific change to the definition in Country A that would make it more inclusive or effective in addressing online harassment. </a:t>
            </a:r>
            <a:r>
              <a:rPr lang="en-US" sz="2800" b="1" dirty="0"/>
              <a:t>Justify your recommendation</a:t>
            </a:r>
            <a:r>
              <a:rPr lang="en-US" sz="2800" dirty="0"/>
              <a:t> using this week's reading on international human rights frameworks."</a:t>
            </a:r>
            <a:endParaRPr lang="el-GR" sz="2800" dirty="0"/>
          </a:p>
          <a:p>
            <a:pPr marL="0" indent="0">
              <a:buNone/>
            </a:pPr>
            <a:r>
              <a:rPr lang="en-US" sz="2800" b="1" dirty="0"/>
              <a:t>Encourage Application and Problem-Solving:</a:t>
            </a:r>
          </a:p>
          <a:p>
            <a:r>
              <a:rPr lang="en-US" sz="2800" i="1" dirty="0"/>
              <a:t>Example Prompt: </a:t>
            </a:r>
            <a:r>
              <a:rPr lang="en-US" sz="2800" dirty="0"/>
              <a:t>"Imagine you are a social worker designing </a:t>
            </a:r>
            <a:r>
              <a:rPr lang="en-US" sz="2800" b="1" dirty="0"/>
              <a:t>a GBV prevention program </a:t>
            </a:r>
            <a:r>
              <a:rPr lang="en-US" sz="2800" dirty="0"/>
              <a:t>for a local community center. Based on the Ecological Model (Individual, Relationship, Community, Societal factors), identify one key strategy you would implement at </a:t>
            </a:r>
            <a:r>
              <a:rPr lang="en-US" sz="2800" b="1" dirty="0"/>
              <a:t>each level </a:t>
            </a:r>
            <a:r>
              <a:rPr lang="en-US" sz="2800" dirty="0"/>
              <a:t>and explain why that specific strategy is relevant to addressing the root causes of GBV."</a:t>
            </a:r>
          </a:p>
          <a:p>
            <a:pPr marL="0" indent="0">
              <a:lnSpc>
                <a:spcPct val="150000"/>
              </a:lnSpc>
              <a:buNone/>
            </a:pPr>
            <a:endParaRPr lang="el-GR" sz="2800" dirty="0">
              <a:solidFill>
                <a:srgbClr val="002060"/>
              </a:solidFill>
            </a:endParaRPr>
          </a:p>
        </p:txBody>
      </p:sp>
      <p:sp>
        <p:nvSpPr>
          <p:cNvPr id="5" name="TextBox 4">
            <a:extLst>
              <a:ext uri="{FF2B5EF4-FFF2-40B4-BE49-F238E27FC236}">
                <a16:creationId xmlns:a16="http://schemas.microsoft.com/office/drawing/2014/main" id="{1071CB0E-EB65-3904-EF16-9A581EB87AD4}"/>
              </a:ext>
            </a:extLst>
          </p:cNvPr>
          <p:cNvSpPr txBox="1"/>
          <p:nvPr/>
        </p:nvSpPr>
        <p:spPr>
          <a:xfrm>
            <a:off x="914400" y="2154512"/>
            <a:ext cx="16002000" cy="1315873"/>
          </a:xfrm>
          <a:prstGeom prst="rect">
            <a:avLst/>
          </a:prstGeom>
          <a:solidFill>
            <a:srgbClr val="C00000"/>
          </a:solidFill>
        </p:spPr>
        <p:txBody>
          <a:bodyPr wrap="square">
            <a:spAutoFit/>
          </a:bodyPr>
          <a:lstStyle/>
          <a:p>
            <a:pPr>
              <a:lnSpc>
                <a:spcPct val="150000"/>
              </a:lnSpc>
              <a:spcAft>
                <a:spcPts val="800"/>
              </a:spcAft>
              <a:buNone/>
            </a:pPr>
            <a:r>
              <a:rPr lang="en-US" sz="2800" dirty="0">
                <a:solidFill>
                  <a:schemeClr val="bg1"/>
                </a:solidFill>
                <a:effectLst/>
                <a:latin typeface="Calibri" panose="020F0502020204030204" pitchFamily="34" charset="0"/>
                <a:ea typeface=""/>
              </a:rPr>
              <a:t>When designing activities on a sensitive topic like GBV, prompts must ensure psychological safety, encourage critical ethical analysis, and promote informed application of knowledge.</a:t>
            </a:r>
            <a:endParaRPr lang="el-GR" sz="2800" dirty="0">
              <a:solidFill>
                <a:schemeClr val="bg1"/>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214747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F7840-F8E8-F1EC-2230-694CC5DB1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46DD47-9E87-674C-E7DA-AE33C95756AE}"/>
              </a:ext>
            </a:extLst>
          </p:cNvPr>
          <p:cNvSpPr>
            <a:spLocks noGrp="1"/>
          </p:cNvSpPr>
          <p:nvPr>
            <p:ph type="title"/>
          </p:nvPr>
        </p:nvSpPr>
        <p:spPr>
          <a:xfrm>
            <a:off x="304800" y="1104900"/>
            <a:ext cx="11664696" cy="885475"/>
          </a:xfrm>
        </p:spPr>
        <p:txBody>
          <a:bodyPr/>
          <a:lstStyle/>
          <a:p>
            <a:r>
              <a:rPr lang="en-US" sz="4000" dirty="0"/>
              <a:t>Crafting Effective &amp; Sensitive GBV Discussion Prompts</a:t>
            </a:r>
            <a:endParaRPr lang="el-GR" sz="3200" dirty="0"/>
          </a:p>
        </p:txBody>
      </p:sp>
      <p:sp>
        <p:nvSpPr>
          <p:cNvPr id="3" name="Content Placeholder 2">
            <a:extLst>
              <a:ext uri="{FF2B5EF4-FFF2-40B4-BE49-F238E27FC236}">
                <a16:creationId xmlns:a16="http://schemas.microsoft.com/office/drawing/2014/main" id="{4CA52A70-9B46-F778-85A0-05119FC2D795}"/>
              </a:ext>
            </a:extLst>
          </p:cNvPr>
          <p:cNvSpPr>
            <a:spLocks noGrp="1"/>
          </p:cNvSpPr>
          <p:nvPr>
            <p:ph sz="half" idx="1"/>
          </p:nvPr>
        </p:nvSpPr>
        <p:spPr>
          <a:xfrm>
            <a:off x="914400" y="3865288"/>
            <a:ext cx="16002000" cy="5012012"/>
          </a:xfrm>
          <a:solidFill>
            <a:schemeClr val="accent6"/>
          </a:solidFill>
          <a:ln w="38100">
            <a:solidFill>
              <a:srgbClr val="00B0F0"/>
            </a:solidFill>
          </a:ln>
        </p:spPr>
        <p:txBody>
          <a:bodyPr/>
          <a:lstStyle/>
          <a:p>
            <a:pPr marL="0" indent="0">
              <a:buNone/>
            </a:pPr>
            <a:r>
              <a:rPr lang="it-IT" sz="2800" b="1" dirty="0"/>
              <a:t>Incorporate Diverse Media (Case Studies/Policy):</a:t>
            </a:r>
          </a:p>
          <a:p>
            <a:pPr marL="0" indent="0">
              <a:buNone/>
            </a:pPr>
            <a:r>
              <a:rPr lang="en-US" sz="2800" i="1" dirty="0"/>
              <a:t>Example Prompt:</a:t>
            </a:r>
            <a:r>
              <a:rPr lang="en-US" sz="2800" dirty="0"/>
              <a:t> "Review the provided article discussing the challenges faced by </a:t>
            </a:r>
            <a:r>
              <a:rPr lang="en-US" sz="2800" b="1" dirty="0"/>
              <a:t>male survivors of domestic violence</a:t>
            </a:r>
            <a:r>
              <a:rPr lang="en-US" sz="2800" dirty="0"/>
              <a:t> [Link to Article]. What are two potential </a:t>
            </a:r>
            <a:r>
              <a:rPr lang="en-US" sz="2800" b="1" dirty="0"/>
              <a:t>structural barriers </a:t>
            </a:r>
            <a:r>
              <a:rPr lang="en-US" sz="2800" dirty="0"/>
              <a:t>that prevent male survivors from accessing support services? Discuss how the design of typical support services (e.g., shelter access, public awareness campaigns) could be adapted to be more gender-inclusive"</a:t>
            </a:r>
            <a:endParaRPr lang="el-GR" sz="2800" dirty="0"/>
          </a:p>
          <a:p>
            <a:pPr marL="0" indent="0">
              <a:buNone/>
            </a:pPr>
            <a:r>
              <a:rPr lang="en-US" sz="2800" b="1" dirty="0"/>
              <a:t>Use Role-Playing/Perspectives (Ethical Dilemmas):</a:t>
            </a:r>
          </a:p>
          <a:p>
            <a:pPr marL="0" indent="0">
              <a:buNone/>
            </a:pPr>
            <a:r>
              <a:rPr lang="en-US" sz="2800" i="1" dirty="0"/>
              <a:t>Example Prompt: </a:t>
            </a:r>
            <a:r>
              <a:rPr lang="en-US" sz="2800" dirty="0"/>
              <a:t>"You are a </a:t>
            </a:r>
            <a:r>
              <a:rPr lang="en-US" sz="2800" b="1" dirty="0"/>
              <a:t>policy advisor </a:t>
            </a:r>
            <a:r>
              <a:rPr lang="en-US" sz="2800" dirty="0"/>
              <a:t>presenting to the city council. A recent study has shown a spike in </a:t>
            </a:r>
            <a:r>
              <a:rPr lang="en-US" sz="2800" b="1" dirty="0"/>
              <a:t>intimate partner violence </a:t>
            </a:r>
            <a:r>
              <a:rPr lang="en-US" sz="2800" dirty="0"/>
              <a:t>following a major economic downturn. </a:t>
            </a:r>
            <a:br>
              <a:rPr lang="en-US" sz="2800" dirty="0"/>
            </a:br>
            <a:r>
              <a:rPr lang="en-US" sz="2800" dirty="0"/>
              <a:t>Present a </a:t>
            </a:r>
            <a:r>
              <a:rPr lang="en-US" sz="2800" b="1" dirty="0"/>
              <a:t>three-point policy recommendation</a:t>
            </a:r>
            <a:r>
              <a:rPr lang="en-US" sz="2800" dirty="0"/>
              <a:t> to the council, arguing only from the perspective of public health and only citing data from this week's assigned readings and resources."</a:t>
            </a:r>
          </a:p>
          <a:p>
            <a:pPr marL="0" indent="0">
              <a:lnSpc>
                <a:spcPct val="150000"/>
              </a:lnSpc>
              <a:buNone/>
            </a:pPr>
            <a:endParaRPr lang="el-GR" sz="2800" dirty="0">
              <a:solidFill>
                <a:srgbClr val="002060"/>
              </a:solidFill>
            </a:endParaRPr>
          </a:p>
        </p:txBody>
      </p:sp>
      <p:sp>
        <p:nvSpPr>
          <p:cNvPr id="5" name="TextBox 4">
            <a:extLst>
              <a:ext uri="{FF2B5EF4-FFF2-40B4-BE49-F238E27FC236}">
                <a16:creationId xmlns:a16="http://schemas.microsoft.com/office/drawing/2014/main" id="{8FAD7C53-56FE-D46F-972A-8DEF0424DF4D}"/>
              </a:ext>
            </a:extLst>
          </p:cNvPr>
          <p:cNvSpPr txBox="1"/>
          <p:nvPr/>
        </p:nvSpPr>
        <p:spPr>
          <a:xfrm>
            <a:off x="914400" y="2154512"/>
            <a:ext cx="16002000" cy="1315873"/>
          </a:xfrm>
          <a:prstGeom prst="rect">
            <a:avLst/>
          </a:prstGeom>
          <a:solidFill>
            <a:srgbClr val="C00000"/>
          </a:solidFill>
        </p:spPr>
        <p:txBody>
          <a:bodyPr wrap="square">
            <a:spAutoFit/>
          </a:bodyPr>
          <a:lstStyle/>
          <a:p>
            <a:pPr>
              <a:lnSpc>
                <a:spcPct val="150000"/>
              </a:lnSpc>
              <a:spcAft>
                <a:spcPts val="800"/>
              </a:spcAft>
              <a:buNone/>
            </a:pPr>
            <a:r>
              <a:rPr lang="en-US" sz="2800" dirty="0">
                <a:solidFill>
                  <a:schemeClr val="bg1"/>
                </a:solidFill>
                <a:effectLst/>
                <a:latin typeface="Calibri" panose="020F0502020204030204" pitchFamily="34" charset="0"/>
                <a:ea typeface=""/>
              </a:rPr>
              <a:t>When designing activities on a sensitive topic like GBV, prompts must ensure psychological safety, encourage critical ethical analysis, and promote informed application of knowledge.</a:t>
            </a:r>
            <a:endParaRPr lang="el-GR" sz="2800" dirty="0">
              <a:solidFill>
                <a:schemeClr val="bg1"/>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54549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19859-BD0B-46CC-731C-3A4A4E6145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EFDB56-D8C3-DD83-3A60-E8AC5023A7EC}"/>
              </a:ext>
            </a:extLst>
          </p:cNvPr>
          <p:cNvSpPr>
            <a:spLocks noGrp="1"/>
          </p:cNvSpPr>
          <p:nvPr>
            <p:ph type="title"/>
          </p:nvPr>
        </p:nvSpPr>
        <p:spPr>
          <a:xfrm>
            <a:off x="762000" y="1104900"/>
            <a:ext cx="11664696" cy="885475"/>
          </a:xfrm>
        </p:spPr>
        <p:txBody>
          <a:bodyPr/>
          <a:lstStyle/>
          <a:p>
            <a:r>
              <a:rPr lang="en-US" dirty="0"/>
              <a:t>Facilitating &amp; Guiding a </a:t>
            </a:r>
            <a:r>
              <a:rPr lang="en-US" sz="4000" dirty="0"/>
              <a:t>GBV Discussion Forum</a:t>
            </a:r>
            <a:endParaRPr lang="el-GR" sz="3200" dirty="0"/>
          </a:p>
        </p:txBody>
      </p:sp>
      <p:sp>
        <p:nvSpPr>
          <p:cNvPr id="3" name="Content Placeholder 2">
            <a:extLst>
              <a:ext uri="{FF2B5EF4-FFF2-40B4-BE49-F238E27FC236}">
                <a16:creationId xmlns:a16="http://schemas.microsoft.com/office/drawing/2014/main" id="{38AFDC04-6FEB-6848-5B0D-51B52D99E817}"/>
              </a:ext>
            </a:extLst>
          </p:cNvPr>
          <p:cNvSpPr>
            <a:spLocks noGrp="1"/>
          </p:cNvSpPr>
          <p:nvPr>
            <p:ph sz="half" idx="1"/>
          </p:nvPr>
        </p:nvSpPr>
        <p:spPr>
          <a:xfrm>
            <a:off x="914400" y="3634522"/>
            <a:ext cx="16002000" cy="5395178"/>
          </a:xfrm>
          <a:solidFill>
            <a:schemeClr val="accent6"/>
          </a:solidFill>
          <a:ln w="38100">
            <a:solidFill>
              <a:srgbClr val="00B0F0"/>
            </a:solidFill>
          </a:ln>
        </p:spPr>
        <p:txBody>
          <a:bodyPr/>
          <a:lstStyle/>
          <a:p>
            <a:pPr>
              <a:lnSpc>
                <a:spcPct val="150000"/>
              </a:lnSpc>
              <a:buFont typeface="Wingdings" panose="05000000000000000000" pitchFamily="2" charset="2"/>
              <a:buChar char="Ø"/>
            </a:pPr>
            <a:r>
              <a:rPr lang="en-US" sz="2800" b="1" dirty="0"/>
              <a:t>Intervene Immediately</a:t>
            </a:r>
          </a:p>
          <a:p>
            <a:pPr>
              <a:lnSpc>
                <a:spcPct val="150000"/>
              </a:lnSpc>
              <a:buFont typeface="Wingdings" panose="05000000000000000000" pitchFamily="2" charset="2"/>
              <a:buChar char="Ø"/>
            </a:pPr>
            <a:r>
              <a:rPr lang="en-US" sz="2800" b="1" dirty="0"/>
              <a:t>Synthesize and Summarize</a:t>
            </a:r>
          </a:p>
          <a:p>
            <a:pPr>
              <a:buFont typeface="Wingdings" panose="05000000000000000000" pitchFamily="2" charset="2"/>
              <a:buChar char="Ø"/>
            </a:pPr>
            <a:r>
              <a:rPr lang="fr-FR" sz="2800" b="1" dirty="0"/>
              <a:t>Encourage Peer-to-Peer Interaction (Constructive Critique)</a:t>
            </a:r>
            <a:br>
              <a:rPr lang="fr-FR" sz="2800" b="1" dirty="0"/>
            </a:br>
            <a:r>
              <a:rPr lang="en-US" sz="2800" i="1" dirty="0"/>
              <a:t>Use prompts that require students to build upon or constructively challenge a peer's policy proposal or analysis, rather than just agreeing or sharing a personal story.</a:t>
            </a:r>
          </a:p>
          <a:p>
            <a:pPr>
              <a:buFont typeface="Wingdings" panose="05000000000000000000" pitchFamily="2" charset="2"/>
              <a:buChar char="Ø"/>
            </a:pPr>
            <a:r>
              <a:rPr lang="en-US" sz="2800" b="1" dirty="0"/>
              <a:t>Vary Response Modalities</a:t>
            </a:r>
            <a:br>
              <a:rPr lang="en-US" sz="2800" dirty="0"/>
            </a:br>
            <a:r>
              <a:rPr lang="en-US" sz="2800" i="1" dirty="0"/>
              <a:t>Consider allowing students to post anonymously to the instructor their initial reflections on a difficult topic before engaging in the public discussion, or to use an audio post for a reflective summary of their learning, which can sometimes feel less intimidating than formal writing</a:t>
            </a:r>
            <a:endParaRPr lang="el-GR" sz="2800" i="1" dirty="0"/>
          </a:p>
        </p:txBody>
      </p:sp>
      <p:sp>
        <p:nvSpPr>
          <p:cNvPr id="5" name="TextBox 4">
            <a:extLst>
              <a:ext uri="{FF2B5EF4-FFF2-40B4-BE49-F238E27FC236}">
                <a16:creationId xmlns:a16="http://schemas.microsoft.com/office/drawing/2014/main" id="{E75612B9-DA87-FC87-6E4C-4B2039C78B41}"/>
              </a:ext>
            </a:extLst>
          </p:cNvPr>
          <p:cNvSpPr txBox="1"/>
          <p:nvPr/>
        </p:nvSpPr>
        <p:spPr>
          <a:xfrm>
            <a:off x="914400" y="2154512"/>
            <a:ext cx="16002000" cy="1315873"/>
          </a:xfrm>
          <a:prstGeom prst="rect">
            <a:avLst/>
          </a:prstGeom>
          <a:solidFill>
            <a:srgbClr val="C00000"/>
          </a:solidFill>
        </p:spPr>
        <p:txBody>
          <a:bodyPr wrap="square">
            <a:spAutoFit/>
          </a:bodyPr>
          <a:lstStyle/>
          <a:p>
            <a:pPr>
              <a:lnSpc>
                <a:spcPct val="150000"/>
              </a:lnSpc>
              <a:spcAft>
                <a:spcPts val="800"/>
              </a:spcAft>
              <a:buNone/>
            </a:pPr>
            <a:r>
              <a:rPr lang="en-US" sz="2800" dirty="0">
                <a:solidFill>
                  <a:schemeClr val="bg1"/>
                </a:solidFill>
                <a:effectLst/>
                <a:latin typeface="Calibri" panose="020F0502020204030204" pitchFamily="34" charset="0"/>
                <a:ea typeface=""/>
              </a:rPr>
              <a:t>The instructor's role is to be a highly present, active e-moderator to ensure the discussion remains constructive and safe.</a:t>
            </a:r>
            <a:endParaRPr lang="el-GR" sz="2800" dirty="0">
              <a:solidFill>
                <a:schemeClr val="bg1"/>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964909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A9F2C4-19CC-1776-EB65-247130E3A9D2}"/>
              </a:ext>
            </a:extLst>
          </p:cNvPr>
          <p:cNvSpPr/>
          <p:nvPr/>
        </p:nvSpPr>
        <p:spPr>
          <a:xfrm>
            <a:off x="4114800" y="6972300"/>
            <a:ext cx="8683532"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I thank you for your attention</a:t>
            </a:r>
          </a:p>
        </p:txBody>
      </p:sp>
      <p:sp>
        <p:nvSpPr>
          <p:cNvPr id="4" name="TextBox 3">
            <a:extLst>
              <a:ext uri="{FF2B5EF4-FFF2-40B4-BE49-F238E27FC236}">
                <a16:creationId xmlns:a16="http://schemas.microsoft.com/office/drawing/2014/main" id="{83EEFB30-8C0A-C44A-6CA0-E4917C506633}"/>
              </a:ext>
            </a:extLst>
          </p:cNvPr>
          <p:cNvSpPr txBox="1"/>
          <p:nvPr/>
        </p:nvSpPr>
        <p:spPr>
          <a:xfrm>
            <a:off x="852543" y="4076700"/>
            <a:ext cx="16884445" cy="2610843"/>
          </a:xfrm>
          <a:prstGeom prst="rect">
            <a:avLst/>
          </a:prstGeom>
          <a:solidFill>
            <a:schemeClr val="bg1"/>
          </a:solidFill>
        </p:spPr>
        <p:txBody>
          <a:bodyPr wrap="square" rtlCol="0">
            <a:spAutoFit/>
          </a:bodyPr>
          <a:lstStyle/>
          <a:p>
            <a:pPr algn="ctr">
              <a:lnSpc>
                <a:spcPct val="150000"/>
              </a:lnSpc>
            </a:pPr>
            <a:r>
              <a:rPr lang="en-US" sz="2800" b="1" i="1" dirty="0">
                <a:solidFill>
                  <a:srgbClr val="C00000"/>
                </a:solidFill>
              </a:rPr>
              <a:t>IN CONCLUSION ….</a:t>
            </a:r>
            <a:r>
              <a:rPr lang="en-US" sz="2800" dirty="0">
                <a:solidFill>
                  <a:srgbClr val="002060"/>
                </a:solidFill>
              </a:rPr>
              <a:t> </a:t>
            </a:r>
          </a:p>
          <a:p>
            <a:pPr algn="ctr">
              <a:lnSpc>
                <a:spcPct val="150000"/>
              </a:lnSpc>
            </a:pPr>
            <a:r>
              <a:rPr lang="en-US" sz="2800" dirty="0">
                <a:solidFill>
                  <a:srgbClr val="002060"/>
                </a:solidFill>
              </a:rPr>
              <a:t>Virtual Learning Environments are vital for effective Asynchronous e-Learning</a:t>
            </a:r>
            <a:endParaRPr lang="el-GR" sz="2800" dirty="0">
              <a:solidFill>
                <a:srgbClr val="002060"/>
              </a:solidFill>
            </a:endParaRPr>
          </a:p>
          <a:p>
            <a:pPr algn="ctr">
              <a:lnSpc>
                <a:spcPct val="150000"/>
              </a:lnSpc>
            </a:pPr>
            <a:r>
              <a:rPr lang="en-US" sz="2800" b="1" i="1" dirty="0">
                <a:solidFill>
                  <a:srgbClr val="C00000"/>
                </a:solidFill>
              </a:rPr>
              <a:t>Which important parameter was not included in the presentation????</a:t>
            </a:r>
          </a:p>
          <a:p>
            <a:pPr algn="ctr">
              <a:lnSpc>
                <a:spcPct val="150000"/>
              </a:lnSpc>
            </a:pPr>
            <a:endParaRPr lang="en-US" sz="2800" b="1" i="1" dirty="0">
              <a:solidFill>
                <a:srgbClr val="C00000"/>
              </a:solidFill>
            </a:endParaRPr>
          </a:p>
        </p:txBody>
      </p:sp>
      <p:pic>
        <p:nvPicPr>
          <p:cNvPr id="6" name="Picture 5" descr="A black square with yellow letters&#10;&#10;AI-generated content may be incorrect.">
            <a:extLst>
              <a:ext uri="{FF2B5EF4-FFF2-40B4-BE49-F238E27FC236}">
                <a16:creationId xmlns:a16="http://schemas.microsoft.com/office/drawing/2014/main" id="{A1CE857A-DA57-385D-015B-681B52451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7379" y="278451"/>
            <a:ext cx="4832392" cy="4832392"/>
          </a:xfrm>
          <a:prstGeom prst="rect">
            <a:avLst/>
          </a:prstGeom>
        </p:spPr>
      </p:pic>
    </p:spTree>
    <p:extLst>
      <p:ext uri="{BB962C8B-B14F-4D97-AF65-F5344CB8AC3E}">
        <p14:creationId xmlns:p14="http://schemas.microsoft.com/office/powerpoint/2010/main" val="216708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800" dirty="0">
                <a:solidFill>
                  <a:srgbClr val="7F3AA0"/>
                </a:solidFill>
              </a:rPr>
              <a:t>Adult Learning</a:t>
            </a:r>
          </a:p>
        </p:txBody>
      </p:sp>
      <p:sp>
        <p:nvSpPr>
          <p:cNvPr id="3" name="Θέση περιεχομένου 2"/>
          <p:cNvSpPr>
            <a:spLocks noGrp="1"/>
          </p:cNvSpPr>
          <p:nvPr>
            <p:ph sz="half" idx="1"/>
          </p:nvPr>
        </p:nvSpPr>
        <p:spPr>
          <a:xfrm>
            <a:off x="990600" y="2171699"/>
            <a:ext cx="16002000" cy="6722773"/>
          </a:xfrm>
        </p:spPr>
        <p:txBody>
          <a:bodyPr>
            <a:no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50000"/>
              </a:lnSpc>
            </a:pPr>
            <a:r>
              <a:rPr lang="en-US" sz="2800" b="1" dirty="0">
                <a:solidFill>
                  <a:srgbClr val="002060"/>
                </a:solidFill>
              </a:rPr>
              <a:t>Characteristics</a:t>
            </a:r>
            <a:r>
              <a:rPr lang="en-US" sz="2800" dirty="0">
                <a:solidFill>
                  <a:srgbClr val="002060"/>
                </a:solidFill>
              </a:rPr>
              <a:t>:</a:t>
            </a:r>
            <a:br>
              <a:rPr lang="en-US" sz="2800" dirty="0">
                <a:solidFill>
                  <a:srgbClr val="002060"/>
                </a:solidFill>
              </a:rPr>
            </a:br>
            <a:r>
              <a:rPr lang="en-US" sz="2800" dirty="0">
                <a:solidFill>
                  <a:srgbClr val="002060"/>
                </a:solidFill>
              </a:rPr>
              <a:t>Adult learners differ significantly from younger students in how they engage with educational experiences. They tend to be </a:t>
            </a:r>
            <a:r>
              <a:rPr lang="en-US" sz="2800" b="1" dirty="0">
                <a:solidFill>
                  <a:srgbClr val="002060"/>
                </a:solidFill>
              </a:rPr>
              <a:t>self-directed</a:t>
            </a:r>
            <a:r>
              <a:rPr lang="en-US" sz="2800" dirty="0">
                <a:solidFill>
                  <a:srgbClr val="002060"/>
                </a:solidFill>
              </a:rPr>
              <a:t> and take responsibility for their own learning outcomes. Adult learners are often highly motivated by personal or professional goals, such as career advancement, acquiring new skills, or personal development. </a:t>
            </a:r>
            <a:br>
              <a:rPr lang="en-US" sz="2800" dirty="0">
                <a:solidFill>
                  <a:srgbClr val="002060"/>
                </a:solidFill>
              </a:rPr>
            </a:br>
            <a:r>
              <a:rPr lang="en-US" sz="2800" dirty="0">
                <a:solidFill>
                  <a:srgbClr val="002060"/>
                </a:solidFill>
              </a:rPr>
              <a:t>They are given opportunities to expand their horizons by making </a:t>
            </a:r>
            <a:r>
              <a:rPr lang="en-US" sz="2800" b="1" dirty="0">
                <a:solidFill>
                  <a:srgbClr val="002060"/>
                </a:solidFill>
              </a:rPr>
              <a:t>informed decisions</a:t>
            </a:r>
            <a:r>
              <a:rPr lang="en-US" sz="2800" dirty="0">
                <a:solidFill>
                  <a:srgbClr val="002060"/>
                </a:solidFill>
              </a:rPr>
              <a:t> about their learning paths, choosing what, when, and how they learn based on their individual needs and life circumstances. Additionally, adults prefer learning that is relevant and can be applied immediately in real-world situations.</a:t>
            </a:r>
          </a:p>
          <a:p>
            <a:pPr>
              <a:lnSpc>
                <a:spcPct val="90000"/>
              </a:lnSpc>
              <a:buFont typeface="Arial" panose="020B0604020202020204" pitchFamily="34" charset="0"/>
              <a:buChar char="•"/>
            </a:pPr>
            <a:endParaRPr lang="en-US" sz="2000" dirty="0"/>
          </a:p>
          <a:p>
            <a:pPr marL="0" indent="0">
              <a:lnSpc>
                <a:spcPct val="90000"/>
              </a:lnSpc>
              <a:buNone/>
            </a:pPr>
            <a:r>
              <a:rPr lang="en-US" sz="2000" dirty="0"/>
              <a:t>Sources : 1.  Guralnick, David. (2022). How Organizations Can Make the Most of Online Learning. Business Expert Press.</a:t>
            </a:r>
          </a:p>
          <a:p>
            <a:pPr marL="0" indent="0">
              <a:lnSpc>
                <a:spcPct val="90000"/>
              </a:lnSpc>
              <a:buNone/>
            </a:pPr>
            <a:r>
              <a:rPr lang="en-US" sz="2000" dirty="0"/>
              <a:t>2. The Andragogy Approach: Knowles’ Adult Learning Theory Principles in 2024, </a:t>
            </a:r>
            <a:r>
              <a:rPr lang="en-US" sz="2000" dirty="0" err="1"/>
              <a:t>Imed</a:t>
            </a:r>
            <a:r>
              <a:rPr lang="en-US" sz="2000" dirty="0"/>
              <a:t> </a:t>
            </a:r>
            <a:r>
              <a:rPr lang="en-US" sz="2000" dirty="0" err="1"/>
              <a:t>Bouchrika</a:t>
            </a:r>
            <a:r>
              <a:rPr lang="en-US" sz="2000" dirty="0"/>
              <a:t>, </a:t>
            </a:r>
            <a:r>
              <a:rPr lang="en-US" sz="2000" dirty="0" err="1"/>
              <a:t>Phd</a:t>
            </a:r>
            <a:r>
              <a:rPr lang="en-US" sz="2000" dirty="0"/>
              <a:t>, Co-Founder and Chief Data Scientist, https://research.com/education/the-andragogy-approach</a:t>
            </a:r>
          </a:p>
          <a:p>
            <a:pPr>
              <a:lnSpc>
                <a:spcPct val="90000"/>
              </a:lnSpc>
              <a:buFont typeface="Arial" panose="020B0604020202020204" pitchFamily="34" charset="0"/>
              <a:buChar char="•"/>
            </a:pPr>
            <a:endParaRPr lang="en-US" sz="2000" b="0" i="0" dirty="0">
              <a:effectLst/>
            </a:endParaRPr>
          </a:p>
        </p:txBody>
      </p:sp>
      <p:sp>
        <p:nvSpPr>
          <p:cNvPr id="4" name="Θέση αριθμού διαφάνειας 3"/>
          <p:cNvSpPr>
            <a:spLocks noGrp="1"/>
          </p:cNvSpPr>
          <p:nvPr>
            <p:ph type="sldNum" sz="quarter" idx="4294967295"/>
          </p:nvPr>
        </p:nvSpPr>
        <p:spPr>
          <a:xfrm>
            <a:off x="0" y="0"/>
            <a:ext cx="0" cy="0"/>
          </a:xfrm>
        </p:spPr>
        <p:txBody>
          <a:bodyPr/>
          <a:lstStyle>
            <a:defPPr>
              <a:defRPr lang="el-G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a:spcAft>
                <a:spcPts val="600"/>
              </a:spcAft>
            </a:pPr>
            <a:fld id="{3B123ABE-D55D-4BF6-BC80-B700423102AB}" type="slidenum">
              <a:rPr lang="en-GB" smtClean="0">
                <a:solidFill>
                  <a:prstClr val="white"/>
                </a:solidFill>
              </a:rPr>
              <a:pPr>
                <a:spcAft>
                  <a:spcPts val="600"/>
                </a:spcAft>
              </a:pPr>
              <a:t>4</a:t>
            </a:fld>
            <a:endParaRPr lang="en-GB">
              <a:solidFill>
                <a:prstClr val="white"/>
              </a:solidFill>
            </a:endParaRPr>
          </a:p>
        </p:txBody>
      </p:sp>
    </p:spTree>
    <p:extLst>
      <p:ext uri="{BB962C8B-B14F-4D97-AF65-F5344CB8AC3E}">
        <p14:creationId xmlns:p14="http://schemas.microsoft.com/office/powerpoint/2010/main" val="380141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800" dirty="0">
                <a:solidFill>
                  <a:srgbClr val="7F3AA0"/>
                </a:solidFill>
              </a:rPr>
              <a:t>Adult Learning</a:t>
            </a:r>
          </a:p>
        </p:txBody>
      </p:sp>
      <p:sp>
        <p:nvSpPr>
          <p:cNvPr id="3" name="Θέση περιεχομένου 2"/>
          <p:cNvSpPr>
            <a:spLocks noGrp="1"/>
          </p:cNvSpPr>
          <p:nvPr>
            <p:ph sz="half" idx="1"/>
          </p:nvPr>
        </p:nvSpPr>
        <p:spPr>
          <a:xfrm>
            <a:off x="1024073" y="2171700"/>
            <a:ext cx="14901727" cy="6722773"/>
          </a:xfrm>
        </p:spPr>
        <p:txBody>
          <a:bodyPr>
            <a:no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50000"/>
              </a:lnSpc>
            </a:pPr>
            <a:r>
              <a:rPr lang="en-US" sz="2800" b="1" dirty="0">
                <a:solidFill>
                  <a:srgbClr val="002060"/>
                </a:solidFill>
              </a:rPr>
              <a:t>Continuing Education</a:t>
            </a:r>
            <a:r>
              <a:rPr lang="en-US" sz="2800" dirty="0">
                <a:solidFill>
                  <a:srgbClr val="002060"/>
                </a:solidFill>
              </a:rPr>
              <a:t>:</a:t>
            </a:r>
            <a:br>
              <a:rPr lang="en-US" sz="2800" dirty="0">
                <a:solidFill>
                  <a:srgbClr val="002060"/>
                </a:solidFill>
              </a:rPr>
            </a:br>
            <a:r>
              <a:rPr lang="en-US" sz="2800" dirty="0">
                <a:solidFill>
                  <a:srgbClr val="002060"/>
                </a:solidFill>
              </a:rPr>
              <a:t>The term </a:t>
            </a:r>
            <a:r>
              <a:rPr lang="en-US" sz="2800" b="1" dirty="0">
                <a:solidFill>
                  <a:srgbClr val="002060"/>
                </a:solidFill>
              </a:rPr>
              <a:t>continuing education</a:t>
            </a:r>
            <a:r>
              <a:rPr lang="en-US" sz="2800" dirty="0">
                <a:solidFill>
                  <a:srgbClr val="002060"/>
                </a:solidFill>
              </a:rPr>
              <a:t> encompasses a wide variety of learning opportunities designed for adults. This can include formal education such as graduate degrees, certifications, and professional training, as well as informal learning like workshops, online courses, personal development programs, and even educational resources like audiobooks and CDs. The benefits of continuing education are extensive, including </a:t>
            </a:r>
            <a:r>
              <a:rPr lang="en-US" sz="2800" b="1" dirty="0">
                <a:solidFill>
                  <a:srgbClr val="002060"/>
                </a:solidFill>
              </a:rPr>
              <a:t>career advancement</a:t>
            </a:r>
            <a:r>
              <a:rPr lang="en-US" sz="2800" dirty="0">
                <a:solidFill>
                  <a:srgbClr val="002060"/>
                </a:solidFill>
              </a:rPr>
              <a:t>, skill enhancement, and maintaining cognitive engagement as people grow older. For many, it is a pathway to staying competitive in the workforce, exploring new fields, or simply pursuing lifelong learning for personal satisfaction.</a:t>
            </a:r>
          </a:p>
          <a:p>
            <a:pPr>
              <a:lnSpc>
                <a:spcPct val="90000"/>
              </a:lnSpc>
              <a:buFont typeface="Arial" panose="020B0604020202020204" pitchFamily="34" charset="0"/>
              <a:buChar char="•"/>
            </a:pPr>
            <a:endParaRPr lang="en-US" sz="2000" dirty="0"/>
          </a:p>
          <a:p>
            <a:pPr marL="0" indent="0">
              <a:lnSpc>
                <a:spcPct val="90000"/>
              </a:lnSpc>
              <a:buNone/>
            </a:pPr>
            <a:r>
              <a:rPr lang="en-US" sz="2000" dirty="0"/>
              <a:t>Sources : 1.  Guralnick, David. (2022). How Organizations Can Make the Most of Online Learning. Business Expert Press.</a:t>
            </a:r>
          </a:p>
          <a:p>
            <a:pPr marL="0" indent="0">
              <a:lnSpc>
                <a:spcPct val="90000"/>
              </a:lnSpc>
              <a:buNone/>
            </a:pPr>
            <a:r>
              <a:rPr lang="en-US" sz="2000" dirty="0"/>
              <a:t>2. The Andragogy Approach: Knowles’ Adult Learning Theory Principles in 2024, </a:t>
            </a:r>
            <a:r>
              <a:rPr lang="en-US" sz="2000" dirty="0" err="1"/>
              <a:t>Imed</a:t>
            </a:r>
            <a:r>
              <a:rPr lang="en-US" sz="2000" dirty="0"/>
              <a:t> </a:t>
            </a:r>
            <a:r>
              <a:rPr lang="en-US" sz="2000" dirty="0" err="1"/>
              <a:t>Bouchrika</a:t>
            </a:r>
            <a:r>
              <a:rPr lang="en-US" sz="2000" dirty="0"/>
              <a:t>, </a:t>
            </a:r>
            <a:r>
              <a:rPr lang="en-US" sz="2000" dirty="0" err="1"/>
              <a:t>Phd</a:t>
            </a:r>
            <a:r>
              <a:rPr lang="en-US" sz="2000" dirty="0"/>
              <a:t>, Co-Founder and Chief Data Scientist, https://research.com/education/the-andragogy-approach</a:t>
            </a:r>
          </a:p>
          <a:p>
            <a:pPr>
              <a:lnSpc>
                <a:spcPct val="90000"/>
              </a:lnSpc>
              <a:buFont typeface="Arial" panose="020B0604020202020204" pitchFamily="34" charset="0"/>
              <a:buChar char="•"/>
            </a:pPr>
            <a:endParaRPr lang="en-US" sz="2000" b="0" i="0" dirty="0">
              <a:effectLst/>
            </a:endParaRPr>
          </a:p>
        </p:txBody>
      </p:sp>
      <p:sp>
        <p:nvSpPr>
          <p:cNvPr id="4" name="Θέση αριθμού διαφάνειας 3"/>
          <p:cNvSpPr>
            <a:spLocks noGrp="1"/>
          </p:cNvSpPr>
          <p:nvPr>
            <p:ph type="sldNum" sz="quarter" idx="4294967295"/>
          </p:nvPr>
        </p:nvSpPr>
        <p:spPr>
          <a:xfrm>
            <a:off x="0" y="0"/>
            <a:ext cx="0" cy="0"/>
          </a:xfrm>
        </p:spPr>
        <p:txBody>
          <a:bodyPr/>
          <a:lstStyle>
            <a:defPPr>
              <a:defRPr lang="el-G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a:spcAft>
                <a:spcPts val="600"/>
              </a:spcAft>
            </a:pPr>
            <a:fld id="{3B123ABE-D55D-4BF6-BC80-B700423102AB}" type="slidenum">
              <a:rPr lang="en-GB" smtClean="0">
                <a:solidFill>
                  <a:prstClr val="white"/>
                </a:solidFill>
              </a:rPr>
              <a:pPr>
                <a:spcAft>
                  <a:spcPts val="600"/>
                </a:spcAft>
              </a:pPr>
              <a:t>5</a:t>
            </a:fld>
            <a:endParaRPr lang="en-GB">
              <a:solidFill>
                <a:prstClr val="white"/>
              </a:solidFill>
            </a:endParaRPr>
          </a:p>
        </p:txBody>
      </p:sp>
    </p:spTree>
    <p:extLst>
      <p:ext uri="{BB962C8B-B14F-4D97-AF65-F5344CB8AC3E}">
        <p14:creationId xmlns:p14="http://schemas.microsoft.com/office/powerpoint/2010/main" val="2480348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CF44F8-C786-122F-E5C7-AEBEBD1904EB}"/>
              </a:ext>
            </a:extLst>
          </p:cNvPr>
          <p:cNvSpPr>
            <a:spLocks noGrp="1"/>
          </p:cNvSpPr>
          <p:nvPr>
            <p:ph type="title"/>
          </p:nvPr>
        </p:nvSpPr>
        <p:spPr>
          <a:xfrm>
            <a:off x="1447800" y="3837923"/>
            <a:ext cx="15544800" cy="2296177"/>
          </a:xfrm>
        </p:spPr>
        <p:txBody>
          <a:bodyPr/>
          <a:lstStyle/>
          <a:p>
            <a:pPr algn="ctr">
              <a:lnSpc>
                <a:spcPct val="150000"/>
              </a:lnSpc>
            </a:pPr>
            <a:r>
              <a:rPr lang="en-US" dirty="0">
                <a:solidFill>
                  <a:srgbClr val="3E2E7B"/>
                </a:solidFill>
              </a:rPr>
              <a:t>Information and Communication Technologies (ICTs) </a:t>
            </a:r>
            <a:br>
              <a:rPr lang="en-US" dirty="0">
                <a:solidFill>
                  <a:srgbClr val="3E2E7B"/>
                </a:solidFill>
              </a:rPr>
            </a:br>
            <a:r>
              <a:rPr lang="en-US" dirty="0">
                <a:solidFill>
                  <a:srgbClr val="3E2E7B"/>
                </a:solidFill>
              </a:rPr>
              <a:t>in Education</a:t>
            </a:r>
            <a:br>
              <a:rPr lang="en-US" dirty="0">
                <a:solidFill>
                  <a:srgbClr val="3E2E7B"/>
                </a:solidFill>
              </a:rPr>
            </a:br>
            <a:endParaRPr lang="el-GR" dirty="0"/>
          </a:p>
        </p:txBody>
      </p:sp>
    </p:spTree>
    <p:extLst>
      <p:ext uri="{BB962C8B-B14F-4D97-AF65-F5344CB8AC3E}">
        <p14:creationId xmlns:p14="http://schemas.microsoft.com/office/powerpoint/2010/main" val="1396785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7816283" y="9779322"/>
            <a:ext cx="219439" cy="276679"/>
          </a:xfrm>
          <a:prstGeom prst="rect">
            <a:avLst/>
          </a:prstGeom>
        </p:spPr>
        <p:txBody>
          <a:bodyPr vert="horz" wrap="square" lIns="0" tIns="0" rIns="0" bIns="0" rtlCol="0">
            <a:spAutoFit/>
          </a:bodyPr>
          <a:lstStyle/>
          <a:p>
            <a:pPr marL="50737"/>
            <a:fld id="{81D60167-4931-47E6-BA6A-407CBD079E47}" type="slidenum">
              <a:rPr sz="1798" dirty="0">
                <a:solidFill>
                  <a:srgbClr val="FFFFFF"/>
                </a:solidFill>
                <a:latin typeface="Calibri"/>
                <a:cs typeface="Calibri"/>
              </a:rPr>
              <a:pPr marL="50737"/>
              <a:t>7</a:t>
            </a:fld>
            <a:endParaRPr sz="1798">
              <a:latin typeface="Calibri"/>
              <a:cs typeface="Calibri"/>
            </a:endParaRPr>
          </a:p>
        </p:txBody>
      </p:sp>
      <p:sp>
        <p:nvSpPr>
          <p:cNvPr id="7" name="Title 6">
            <a:extLst>
              <a:ext uri="{FF2B5EF4-FFF2-40B4-BE49-F238E27FC236}">
                <a16:creationId xmlns:a16="http://schemas.microsoft.com/office/drawing/2014/main" id="{495B8663-9516-6163-7F51-2A8CEB5C4847}"/>
              </a:ext>
            </a:extLst>
          </p:cNvPr>
          <p:cNvSpPr>
            <a:spLocks noGrp="1"/>
          </p:cNvSpPr>
          <p:nvPr>
            <p:ph type="title"/>
          </p:nvPr>
        </p:nvSpPr>
        <p:spPr>
          <a:xfrm>
            <a:off x="1519287" y="824478"/>
            <a:ext cx="10520314" cy="1332791"/>
          </a:xfrm>
        </p:spPr>
        <p:txBody>
          <a:bodyPr/>
          <a:lstStyle/>
          <a:p>
            <a:r>
              <a:rPr lang="en-US" dirty="0"/>
              <a:t>Understanding Information and Communication Technologies (ICTs)</a:t>
            </a:r>
            <a:br>
              <a:rPr lang="en-US" dirty="0"/>
            </a:br>
            <a:endParaRPr lang="el-GR" dirty="0"/>
          </a:p>
        </p:txBody>
      </p:sp>
      <p:sp>
        <p:nvSpPr>
          <p:cNvPr id="8" name="Content Placeholder 7">
            <a:extLst>
              <a:ext uri="{FF2B5EF4-FFF2-40B4-BE49-F238E27FC236}">
                <a16:creationId xmlns:a16="http://schemas.microsoft.com/office/drawing/2014/main" id="{54FB0F6F-D601-74C8-D004-223E9D83ADC6}"/>
              </a:ext>
            </a:extLst>
          </p:cNvPr>
          <p:cNvSpPr>
            <a:spLocks noGrp="1"/>
          </p:cNvSpPr>
          <p:nvPr>
            <p:ph sz="half" idx="1"/>
          </p:nvPr>
        </p:nvSpPr>
        <p:spPr>
          <a:xfrm>
            <a:off x="1295400" y="2739749"/>
            <a:ext cx="15016113" cy="6722773"/>
          </a:xfrm>
        </p:spPr>
        <p:txBody>
          <a:bodyPr/>
          <a:lstStyle/>
          <a:p>
            <a:pPr>
              <a:lnSpc>
                <a:spcPct val="150000"/>
              </a:lnSpc>
              <a:buFont typeface="Wingdings" panose="05000000000000000000" pitchFamily="2" charset="2"/>
              <a:buChar char="Ø"/>
            </a:pPr>
            <a:r>
              <a:rPr lang="en-US" b="1" dirty="0">
                <a:solidFill>
                  <a:srgbClr val="002060"/>
                </a:solidFill>
              </a:rPr>
              <a:t>Definition: </a:t>
            </a:r>
            <a:r>
              <a:rPr lang="en-US" dirty="0">
                <a:solidFill>
                  <a:srgbClr val="002060"/>
                </a:solidFill>
              </a:rPr>
              <a:t>ICTs include any communication device or application, such as radio,</a:t>
            </a:r>
            <a:br>
              <a:rPr lang="en-US" dirty="0">
                <a:solidFill>
                  <a:srgbClr val="002060"/>
                </a:solidFill>
              </a:rPr>
            </a:br>
            <a:r>
              <a:rPr lang="en-US" dirty="0">
                <a:solidFill>
                  <a:srgbClr val="002060"/>
                </a:solidFill>
              </a:rPr>
              <a:t>television, cell phones, computer and network hardware, satellite systems, etc.</a:t>
            </a:r>
          </a:p>
          <a:p>
            <a:pPr>
              <a:lnSpc>
                <a:spcPct val="150000"/>
              </a:lnSpc>
              <a:buFont typeface="Wingdings" panose="05000000000000000000" pitchFamily="2" charset="2"/>
              <a:buChar char="Ø"/>
            </a:pPr>
            <a:r>
              <a:rPr lang="en-US" b="1" dirty="0">
                <a:solidFill>
                  <a:srgbClr val="002060"/>
                </a:solidFill>
              </a:rPr>
              <a:t>Services &amp; Appliances: </a:t>
            </a:r>
            <a:r>
              <a:rPr lang="en-US" dirty="0">
                <a:solidFill>
                  <a:srgbClr val="002060"/>
                </a:solidFill>
              </a:rPr>
              <a:t>Video conferencing and distance learning are among the</a:t>
            </a:r>
            <a:br>
              <a:rPr lang="en-US" dirty="0">
                <a:solidFill>
                  <a:srgbClr val="002060"/>
                </a:solidFill>
              </a:rPr>
            </a:br>
            <a:r>
              <a:rPr lang="en-US" dirty="0">
                <a:solidFill>
                  <a:srgbClr val="002060"/>
                </a:solidFill>
              </a:rPr>
              <a:t>services provided by ICTs</a:t>
            </a:r>
            <a:r>
              <a:rPr lang="en-US" b="1" dirty="0">
                <a:solidFill>
                  <a:srgbClr val="002060"/>
                </a:solidFill>
              </a:rPr>
              <a:t>.</a:t>
            </a:r>
          </a:p>
          <a:p>
            <a:pPr>
              <a:lnSpc>
                <a:spcPct val="150000"/>
              </a:lnSpc>
              <a:buFont typeface="Wingdings" panose="05000000000000000000" pitchFamily="2" charset="2"/>
              <a:buChar char="Ø"/>
            </a:pPr>
            <a:r>
              <a:rPr lang="en-US" b="1" dirty="0">
                <a:solidFill>
                  <a:srgbClr val="002060"/>
                </a:solidFill>
              </a:rPr>
              <a:t>Usage: </a:t>
            </a:r>
            <a:r>
              <a:rPr lang="en-US" dirty="0">
                <a:solidFill>
                  <a:srgbClr val="002060"/>
                </a:solidFill>
              </a:rPr>
              <a:t>ICTs transmit, store, create, share, or exchange information</a:t>
            </a:r>
            <a:r>
              <a:rPr lang="en-US" b="1" dirty="0">
                <a:solidFill>
                  <a:srgbClr val="002060"/>
                </a:solidFill>
              </a:rPr>
              <a:t>.</a:t>
            </a:r>
          </a:p>
          <a:p>
            <a:pPr>
              <a:lnSpc>
                <a:spcPct val="150000"/>
              </a:lnSpc>
              <a:buFont typeface="Wingdings" panose="05000000000000000000" pitchFamily="2" charset="2"/>
              <a:buChar char="Ø"/>
            </a:pPr>
            <a:r>
              <a:rPr lang="en-US" b="1" dirty="0">
                <a:solidFill>
                  <a:srgbClr val="002060"/>
                </a:solidFill>
              </a:rPr>
              <a:t>Examples: </a:t>
            </a:r>
            <a:r>
              <a:rPr lang="en-US" dirty="0">
                <a:solidFill>
                  <a:srgbClr val="002060"/>
                </a:solidFill>
              </a:rPr>
              <a:t>Personal computers, smartphones, digital television, email, and robots.</a:t>
            </a:r>
          </a:p>
          <a:p>
            <a:endParaRPr lang="en-US" dirty="0"/>
          </a:p>
          <a:p>
            <a:endParaRPr lang="en-US" dirty="0"/>
          </a:p>
          <a:p>
            <a:pPr marL="2700338"/>
            <a:r>
              <a:rPr lang="en-US" sz="2000" dirty="0"/>
              <a:t> Source: https://en.wikipedia.org/wiki/Information_and_communications_technology).</a:t>
            </a:r>
          </a:p>
          <a:p>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7816283" y="9779322"/>
            <a:ext cx="219439" cy="276679"/>
          </a:xfrm>
          <a:prstGeom prst="rect">
            <a:avLst/>
          </a:prstGeom>
        </p:spPr>
        <p:txBody>
          <a:bodyPr vert="horz" wrap="square" lIns="0" tIns="0" rIns="0" bIns="0" rtlCol="0">
            <a:spAutoFit/>
          </a:bodyPr>
          <a:lstStyle/>
          <a:p>
            <a:pPr marL="50737"/>
            <a:fld id="{81D60167-4931-47E6-BA6A-407CBD079E47}" type="slidenum">
              <a:rPr sz="1798" dirty="0">
                <a:solidFill>
                  <a:srgbClr val="FFFFFF"/>
                </a:solidFill>
                <a:latin typeface="Calibri"/>
                <a:cs typeface="Calibri"/>
              </a:rPr>
              <a:pPr marL="50737"/>
              <a:t>8</a:t>
            </a:fld>
            <a:endParaRPr sz="1798">
              <a:latin typeface="Calibri"/>
              <a:cs typeface="Calibri"/>
            </a:endParaRPr>
          </a:p>
        </p:txBody>
      </p:sp>
      <p:sp>
        <p:nvSpPr>
          <p:cNvPr id="7" name="Title 6">
            <a:extLst>
              <a:ext uri="{FF2B5EF4-FFF2-40B4-BE49-F238E27FC236}">
                <a16:creationId xmlns:a16="http://schemas.microsoft.com/office/drawing/2014/main" id="{A0B3A965-0098-0E13-0856-2D0131FA19F6}"/>
              </a:ext>
            </a:extLst>
          </p:cNvPr>
          <p:cNvSpPr>
            <a:spLocks noGrp="1"/>
          </p:cNvSpPr>
          <p:nvPr>
            <p:ph type="title"/>
          </p:nvPr>
        </p:nvSpPr>
        <p:spPr>
          <a:xfrm>
            <a:off x="1519286" y="1022345"/>
            <a:ext cx="8462913" cy="1332791"/>
          </a:xfrm>
        </p:spPr>
        <p:txBody>
          <a:bodyPr/>
          <a:lstStyle/>
          <a:p>
            <a:r>
              <a:rPr lang="en-US" dirty="0"/>
              <a:t>Advantages of Digitalization</a:t>
            </a:r>
            <a:br>
              <a:rPr lang="en-US" dirty="0"/>
            </a:br>
            <a:endParaRPr lang="el-GR" dirty="0"/>
          </a:p>
        </p:txBody>
      </p:sp>
      <p:sp>
        <p:nvSpPr>
          <p:cNvPr id="8" name="Content Placeholder 7">
            <a:extLst>
              <a:ext uri="{FF2B5EF4-FFF2-40B4-BE49-F238E27FC236}">
                <a16:creationId xmlns:a16="http://schemas.microsoft.com/office/drawing/2014/main" id="{F2F4D8ED-3EE8-8FE7-A501-40829DDEBFE7}"/>
              </a:ext>
            </a:extLst>
          </p:cNvPr>
          <p:cNvSpPr>
            <a:spLocks noGrp="1"/>
          </p:cNvSpPr>
          <p:nvPr>
            <p:ph sz="half" idx="1"/>
          </p:nvPr>
        </p:nvSpPr>
        <p:spPr>
          <a:xfrm>
            <a:off x="1295400" y="1866901"/>
            <a:ext cx="15473314" cy="7397754"/>
          </a:xfrm>
        </p:spPr>
        <p:txBody>
          <a:bodyPr/>
          <a:lstStyle/>
          <a:p>
            <a:pPr marL="719138" indent="-714375">
              <a:lnSpc>
                <a:spcPct val="150000"/>
              </a:lnSpc>
              <a:spcBef>
                <a:spcPts val="0"/>
              </a:spcBef>
              <a:buFont typeface="Wingdings" panose="05000000000000000000" pitchFamily="2" charset="2"/>
              <a:buChar char="Ø"/>
            </a:pPr>
            <a:r>
              <a:rPr lang="en-US" b="1" dirty="0">
                <a:solidFill>
                  <a:srgbClr val="002060"/>
                </a:solidFill>
              </a:rPr>
              <a:t>Easy access to vast amounts of information.</a:t>
            </a:r>
          </a:p>
          <a:p>
            <a:pPr marL="719138" indent="-714375">
              <a:lnSpc>
                <a:spcPct val="150000"/>
              </a:lnSpc>
              <a:spcBef>
                <a:spcPts val="0"/>
              </a:spcBef>
              <a:buFont typeface="Wingdings" panose="05000000000000000000" pitchFamily="2" charset="2"/>
              <a:buChar char="Ø"/>
            </a:pPr>
            <a:r>
              <a:rPr lang="en-US" b="1" dirty="0">
                <a:solidFill>
                  <a:srgbClr val="002060"/>
                </a:solidFill>
              </a:rPr>
              <a:t>Immediate and easy communication.</a:t>
            </a:r>
          </a:p>
          <a:p>
            <a:pPr marL="719138" indent="-714375">
              <a:lnSpc>
                <a:spcPct val="150000"/>
              </a:lnSpc>
              <a:spcBef>
                <a:spcPts val="0"/>
              </a:spcBef>
              <a:buFont typeface="Wingdings" panose="05000000000000000000" pitchFamily="2" charset="2"/>
              <a:buChar char="Ø"/>
            </a:pPr>
            <a:r>
              <a:rPr lang="en-US" b="1" dirty="0">
                <a:solidFill>
                  <a:srgbClr val="002060"/>
                </a:solidFill>
              </a:rPr>
              <a:t>Multitasking</a:t>
            </a:r>
          </a:p>
          <a:p>
            <a:pPr marL="719138" indent="-714375">
              <a:lnSpc>
                <a:spcPct val="150000"/>
              </a:lnSpc>
              <a:spcBef>
                <a:spcPts val="0"/>
              </a:spcBef>
              <a:buFont typeface="Wingdings" panose="05000000000000000000" pitchFamily="2" charset="2"/>
              <a:buChar char="Ø"/>
            </a:pPr>
            <a:r>
              <a:rPr lang="en-US" b="1" dirty="0">
                <a:solidFill>
                  <a:srgbClr val="002060"/>
                </a:solidFill>
              </a:rPr>
              <a:t>Establishment of a universal perspective.</a:t>
            </a:r>
          </a:p>
          <a:p>
            <a:pPr marL="719138" indent="-714375">
              <a:lnSpc>
                <a:spcPct val="150000"/>
              </a:lnSpc>
              <a:spcBef>
                <a:spcPts val="0"/>
              </a:spcBef>
              <a:buFont typeface="Wingdings" panose="05000000000000000000" pitchFamily="2" charset="2"/>
              <a:buChar char="Ø"/>
            </a:pPr>
            <a:r>
              <a:rPr lang="en-US" b="1" dirty="0">
                <a:solidFill>
                  <a:srgbClr val="002060"/>
                </a:solidFill>
              </a:rPr>
              <a:t>Elimination of time and space constraints.</a:t>
            </a:r>
          </a:p>
          <a:p>
            <a:pPr marL="719138" indent="-714375">
              <a:lnSpc>
                <a:spcPct val="150000"/>
              </a:lnSpc>
              <a:spcBef>
                <a:spcPts val="0"/>
              </a:spcBef>
              <a:buFont typeface="Wingdings" panose="05000000000000000000" pitchFamily="2" charset="2"/>
              <a:buChar char="Ø"/>
            </a:pPr>
            <a:r>
              <a:rPr lang="en-US" b="1" dirty="0">
                <a:solidFill>
                  <a:srgbClr val="002060"/>
                </a:solidFill>
              </a:rPr>
              <a:t>Simplified collaboration and content sharing.</a:t>
            </a:r>
          </a:p>
          <a:p>
            <a:pPr marL="719138" indent="-714375">
              <a:lnSpc>
                <a:spcPct val="150000"/>
              </a:lnSpc>
              <a:spcBef>
                <a:spcPts val="0"/>
              </a:spcBef>
              <a:buFont typeface="Wingdings" panose="05000000000000000000" pitchFamily="2" charset="2"/>
              <a:buChar char="Ø"/>
            </a:pPr>
            <a:r>
              <a:rPr lang="en-US" b="1" dirty="0">
                <a:solidFill>
                  <a:srgbClr val="002060"/>
                </a:solidFill>
              </a:rPr>
              <a:t>Better optimization of time through task automation.</a:t>
            </a:r>
          </a:p>
          <a:p>
            <a:pPr marL="719138" indent="-714375">
              <a:lnSpc>
                <a:spcPct val="150000"/>
              </a:lnSpc>
              <a:spcBef>
                <a:spcPts val="0"/>
              </a:spcBef>
              <a:buFont typeface="Wingdings" panose="05000000000000000000" pitchFamily="2" charset="2"/>
              <a:buChar char="Ø"/>
            </a:pPr>
            <a:r>
              <a:rPr lang="en-US" b="1" dirty="0">
                <a:solidFill>
                  <a:srgbClr val="002060"/>
                </a:solidFill>
              </a:rPr>
              <a:t>Digital learning opens programs/paths to otherwise excluded students</a:t>
            </a:r>
            <a:r>
              <a:rPr lang="en-US" dirty="0">
                <a:solidFill>
                  <a:srgbClr val="002060"/>
                </a:solidFill>
              </a:rPr>
              <a:t>.</a:t>
            </a:r>
          </a:p>
          <a:p>
            <a:pPr marL="719138" indent="-714375">
              <a:lnSpc>
                <a:spcPct val="150000"/>
              </a:lnSpc>
              <a:spcBef>
                <a:spcPts val="0"/>
              </a:spcBef>
              <a:buFont typeface="Wingdings" panose="05000000000000000000" pitchFamily="2" charset="2"/>
              <a:buChar char="Ø"/>
            </a:pPr>
            <a:endParaRPr lang="en-US" dirty="0">
              <a:solidFill>
                <a:srgbClr val="002060"/>
              </a:solidFill>
            </a:endParaRPr>
          </a:p>
          <a:p>
            <a:pPr marL="0" indent="0" algn="ctr">
              <a:buNone/>
            </a:pPr>
            <a:r>
              <a:rPr lang="en-US" sz="2000" dirty="0"/>
              <a:t>Source: </a:t>
            </a:r>
            <a:r>
              <a:rPr lang="en-US" sz="2000" dirty="0" err="1"/>
              <a:t>Olçum</a:t>
            </a:r>
            <a:r>
              <a:rPr lang="en-US" sz="2000" dirty="0"/>
              <a:t>, G. and </a:t>
            </a:r>
            <a:r>
              <a:rPr lang="en-US" sz="2000" dirty="0" err="1"/>
              <a:t>Gülova</a:t>
            </a:r>
            <a:r>
              <a:rPr lang="en-US" sz="2000" dirty="0"/>
              <a:t>, A.A. (2023), "Digitalization and Generation Z: Advantages and Disadvantages of Digitalization  ", </a:t>
            </a:r>
            <a:br>
              <a:rPr lang="en-US" sz="2000" dirty="0"/>
            </a:br>
            <a:r>
              <a:rPr lang="en-US" sz="2000" dirty="0"/>
              <a:t>Akkaya, B. and Tabak, A. (Ed.) Two Faces of Digital Transformation, Emerald Publishing Limited, Bingley, </a:t>
            </a:r>
          </a:p>
          <a:p>
            <a:pPr marL="0" indent="0" algn="ctr">
              <a:buNone/>
            </a:pPr>
            <a:r>
              <a:rPr lang="en-US" sz="2000" dirty="0"/>
              <a:t>pp. 31-46. https://doi.org/10.1108/978-1-83753-096-020231003</a:t>
            </a:r>
          </a:p>
          <a:p>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071030-9CBF-474F-82F5-A5EFFC56E7BF}"/>
              </a:ext>
            </a:extLst>
          </p:cNvPr>
          <p:cNvSpPr>
            <a:spLocks noGrp="1"/>
          </p:cNvSpPr>
          <p:nvPr>
            <p:ph type="title"/>
          </p:nvPr>
        </p:nvSpPr>
        <p:spPr/>
        <p:txBody>
          <a:bodyPr wrap="square" anchor="t">
            <a:norm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pPr>
            <a:r>
              <a:rPr lang="en-US" sz="4800" dirty="0">
                <a:solidFill>
                  <a:srgbClr val="7030A0"/>
                </a:solidFill>
              </a:rPr>
              <a:t>Online ICT tools</a:t>
            </a:r>
            <a:endParaRPr lang="ru-RU" sz="4800" dirty="0">
              <a:solidFill>
                <a:srgbClr val="7030A0"/>
              </a:solidFill>
            </a:endParaRPr>
          </a:p>
        </p:txBody>
      </p:sp>
      <p:sp>
        <p:nvSpPr>
          <p:cNvPr id="3" name="Объект 2">
            <a:extLst>
              <a:ext uri="{FF2B5EF4-FFF2-40B4-BE49-F238E27FC236}">
                <a16:creationId xmlns:a16="http://schemas.microsoft.com/office/drawing/2014/main" id="{07D91A20-C111-4F2C-A8DA-52659C2A1F25}"/>
              </a:ext>
            </a:extLst>
          </p:cNvPr>
          <p:cNvSpPr>
            <a:spLocks noGrp="1"/>
          </p:cNvSpPr>
          <p:nvPr>
            <p:ph sz="half" idx="1"/>
          </p:nvPr>
        </p:nvSpPr>
        <p:spPr>
          <a:xfrm>
            <a:off x="1486630" y="2041633"/>
            <a:ext cx="15016113" cy="6722773"/>
          </a:xfrm>
        </p:spPr>
        <p:txBody>
          <a:bodyPr wrap="square" anchor="t">
            <a:norm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buFont typeface="+mj-lt"/>
              <a:buAutoNum type="arabicPeriod"/>
            </a:pPr>
            <a:r>
              <a:rPr lang="en-US" sz="3200" b="1" dirty="0">
                <a:solidFill>
                  <a:srgbClr val="002060"/>
                </a:solidFill>
                <a:latin typeface="Calibri "/>
              </a:rPr>
              <a:t>Collaboration Tools</a:t>
            </a:r>
            <a:r>
              <a:rPr lang="en-US" sz="3200" dirty="0">
                <a:solidFill>
                  <a:srgbClr val="002060"/>
                </a:solidFill>
                <a:latin typeface="Calibri "/>
              </a:rPr>
              <a:t>: Platforms like Microsoft Teams, Google Workspace, and Slack enable real-time collaboration and communication among teams.</a:t>
            </a:r>
          </a:p>
          <a:p>
            <a:pPr algn="l">
              <a:buFont typeface="+mj-lt"/>
              <a:buAutoNum type="arabicPeriod"/>
            </a:pPr>
            <a:r>
              <a:rPr lang="en-US" sz="3200" b="1" dirty="0">
                <a:solidFill>
                  <a:srgbClr val="002060"/>
                </a:solidFill>
                <a:latin typeface="Calibri "/>
              </a:rPr>
              <a:t>Learning Management Systems (LMS)</a:t>
            </a:r>
            <a:r>
              <a:rPr lang="en-US" sz="3200" dirty="0">
                <a:solidFill>
                  <a:srgbClr val="002060"/>
                </a:solidFill>
                <a:latin typeface="Calibri "/>
              </a:rPr>
              <a:t>: Tools such as Moodle, Blackboard, and Canvas allow educators to manage and deliver educational content.</a:t>
            </a:r>
          </a:p>
          <a:p>
            <a:pPr algn="l">
              <a:buFont typeface="+mj-lt"/>
              <a:buAutoNum type="arabicPeriod"/>
            </a:pPr>
            <a:r>
              <a:rPr lang="en-US" sz="3200" b="1" dirty="0">
                <a:solidFill>
                  <a:srgbClr val="002060"/>
                </a:solidFill>
                <a:latin typeface="Calibri "/>
              </a:rPr>
              <a:t>Cloud Storage Services</a:t>
            </a:r>
            <a:r>
              <a:rPr lang="en-US" sz="3200" dirty="0">
                <a:solidFill>
                  <a:srgbClr val="002060"/>
                </a:solidFill>
                <a:latin typeface="Calibri "/>
              </a:rPr>
              <a:t>: Services like Google Drive, Dropbox, and OneDrive provide online storage, making file sharing and collaboration more efficient.</a:t>
            </a:r>
          </a:p>
          <a:p>
            <a:pPr algn="l">
              <a:buFont typeface="+mj-lt"/>
              <a:buAutoNum type="arabicPeriod"/>
            </a:pPr>
            <a:r>
              <a:rPr lang="en-US" sz="3200" b="1" dirty="0">
                <a:solidFill>
                  <a:srgbClr val="002060"/>
                </a:solidFill>
                <a:latin typeface="Calibri "/>
              </a:rPr>
              <a:t>Project Management Tools</a:t>
            </a:r>
            <a:r>
              <a:rPr lang="en-US" sz="3200" dirty="0">
                <a:solidFill>
                  <a:srgbClr val="002060"/>
                </a:solidFill>
                <a:latin typeface="Calibri "/>
              </a:rPr>
              <a:t>: Applications like Trello, Asana, and Jira help in organizing, tracking, and managing projects.</a:t>
            </a:r>
          </a:p>
          <a:p>
            <a:pPr algn="l">
              <a:buFont typeface="+mj-lt"/>
              <a:buAutoNum type="arabicPeriod"/>
            </a:pPr>
            <a:r>
              <a:rPr lang="en-US" sz="3200" b="1" dirty="0">
                <a:solidFill>
                  <a:srgbClr val="002060"/>
                </a:solidFill>
                <a:latin typeface="Calibri "/>
              </a:rPr>
              <a:t>Video Conferencing Tools</a:t>
            </a:r>
            <a:r>
              <a:rPr lang="en-US" sz="3200" dirty="0">
                <a:solidFill>
                  <a:srgbClr val="002060"/>
                </a:solidFill>
                <a:latin typeface="Calibri "/>
              </a:rPr>
              <a:t>: Platforms like Zoom, Microsoft Teams, and Google Meet facilitate virtual meetings and webinars</a:t>
            </a:r>
          </a:p>
          <a:p>
            <a:pPr marL="0" indent="0">
              <a:lnSpc>
                <a:spcPct val="105000"/>
              </a:lnSpc>
              <a:spcAft>
                <a:spcPts val="1200"/>
              </a:spcAft>
              <a:buNone/>
            </a:pPr>
            <a:endParaRPr lang="en-US" sz="2400" dirty="0">
              <a:solidFill>
                <a:srgbClr val="002060"/>
              </a:solidFill>
            </a:endParaRPr>
          </a:p>
        </p:txBody>
      </p:sp>
      <p:sp>
        <p:nvSpPr>
          <p:cNvPr id="6" name="Θέση αριθμού διαφάνειας 5">
            <a:extLst>
              <a:ext uri="{FF2B5EF4-FFF2-40B4-BE49-F238E27FC236}">
                <a16:creationId xmlns:a16="http://schemas.microsoft.com/office/drawing/2014/main" id="{3629C647-C093-381F-30FF-7CF8A797BCF8}"/>
              </a:ext>
            </a:extLst>
          </p:cNvPr>
          <p:cNvSpPr>
            <a:spLocks noGrp="1"/>
          </p:cNvSpPr>
          <p:nvPr>
            <p:ph type="sldNum" idx="4294967295"/>
          </p:nvPr>
        </p:nvSpPr>
        <p:spPr>
          <a:xfrm>
            <a:off x="17191038" y="9631363"/>
            <a:ext cx="1096962" cy="787400"/>
          </a:xfrm>
          <a:prstGeom prst="rect">
            <a:avLst/>
          </a:prstGeom>
        </p:spPr>
        <p:txBody>
          <a:bodyPr wrap="square" anchor="ctr">
            <a:normAutofit/>
          </a:bodyPr>
          <a:lstStyle>
            <a:defPPr>
              <a:defRPr lang="el-GR"/>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a:lnSpc>
                <a:spcPct val="90000"/>
              </a:lnSpc>
              <a:spcAft>
                <a:spcPts val="1200"/>
              </a:spcAft>
            </a:pPr>
            <a:fld id="{2237DE72-9682-41E3-91AA-6C73B9F8768B}" type="slidenum">
              <a:rPr lang="ru-RU"/>
              <a:pPr>
                <a:lnSpc>
                  <a:spcPct val="90000"/>
                </a:lnSpc>
                <a:spcAft>
                  <a:spcPts val="1200"/>
                </a:spcAft>
              </a:pPr>
              <a:t>9</a:t>
            </a:fld>
            <a:endParaRPr lang="ru-RU"/>
          </a:p>
        </p:txBody>
      </p:sp>
      <p:sp>
        <p:nvSpPr>
          <p:cNvPr id="4" name="TextBox 3">
            <a:extLst>
              <a:ext uri="{FF2B5EF4-FFF2-40B4-BE49-F238E27FC236}">
                <a16:creationId xmlns:a16="http://schemas.microsoft.com/office/drawing/2014/main" id="{4DF72A1F-8E16-7E0E-8BDD-FAC0912738DD}"/>
              </a:ext>
            </a:extLst>
          </p:cNvPr>
          <p:cNvSpPr txBox="1"/>
          <p:nvPr/>
        </p:nvSpPr>
        <p:spPr>
          <a:xfrm>
            <a:off x="1155444" y="7891424"/>
            <a:ext cx="17132556" cy="707886"/>
          </a:xfrm>
          <a:prstGeom prst="rect">
            <a:avLst/>
          </a:prstGeom>
          <a:noFill/>
        </p:spPr>
        <p:txBody>
          <a:bodyPr wrap="square" rtlCol="0">
            <a:spAutoFit/>
          </a:bodyPr>
          <a:lst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000" dirty="0"/>
              <a:t>Source: F. </a:t>
            </a:r>
            <a:r>
              <a:rPr lang="en-US" sz="2000" dirty="0" err="1"/>
              <a:t>Smrčka</a:t>
            </a:r>
            <a:r>
              <a:rPr lang="en-US" sz="2000" dirty="0"/>
              <a:t>, Z. </a:t>
            </a:r>
            <a:r>
              <a:rPr lang="en-US" sz="2000" dirty="0" err="1"/>
              <a:t>Dostálová</a:t>
            </a:r>
            <a:r>
              <a:rPr lang="en-US" sz="2000" dirty="0"/>
              <a:t>, H. </a:t>
            </a:r>
            <a:r>
              <a:rPr lang="en-US" sz="2000" dirty="0" err="1"/>
              <a:t>Vojáčková</a:t>
            </a:r>
            <a:r>
              <a:rPr lang="en-US" sz="2000" dirty="0"/>
              <a:t> (2023) ANALYSING ONLINE TOOLS USED DURING COVID-19 PANDEMIC AND THE POTENTIAL OF THEIR USE FOR STANDARD TEACHING, INTED2023 Proceedings, pp. 1511-1520. doi: 10.21125/inted.2023.0433</a:t>
            </a:r>
            <a:endParaRPr lang="el-GR" sz="2000" dirty="0"/>
          </a:p>
        </p:txBody>
      </p:sp>
    </p:spTree>
    <p:extLst>
      <p:ext uri="{BB962C8B-B14F-4D97-AF65-F5344CB8AC3E}">
        <p14:creationId xmlns:p14="http://schemas.microsoft.com/office/powerpoint/2010/main" val="3596277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1122</TotalTime>
  <Words>3658</Words>
  <Application>Microsoft Office PowerPoint</Application>
  <PresentationFormat>Custom</PresentationFormat>
  <Paragraphs>288</Paragraphs>
  <Slides>34</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Aptos</vt:lpstr>
      <vt:lpstr>Arial</vt:lpstr>
      <vt:lpstr>Calibri</vt:lpstr>
      <vt:lpstr>Calibri </vt:lpstr>
      <vt:lpstr>Calibri Light</vt:lpstr>
      <vt:lpstr>Open Sans</vt:lpstr>
      <vt:lpstr>Times New Roman</vt:lpstr>
      <vt:lpstr>Wingdings</vt:lpstr>
      <vt:lpstr>Office Theme</vt:lpstr>
      <vt:lpstr>Asynchronous Teaching Methods using  Virtual Learning Environments  Training in the development of digital skills for academic staff </vt:lpstr>
      <vt:lpstr>OUTLINE</vt:lpstr>
      <vt:lpstr>Adult Learning</vt:lpstr>
      <vt:lpstr>Adult Learning</vt:lpstr>
      <vt:lpstr>Adult Learning</vt:lpstr>
      <vt:lpstr>Information and Communication Technologies (ICTs)  in Education </vt:lpstr>
      <vt:lpstr>Understanding Information and Communication Technologies (ICTs) </vt:lpstr>
      <vt:lpstr>Advantages of Digitalization </vt:lpstr>
      <vt:lpstr>Online ICT tools</vt:lpstr>
      <vt:lpstr>ICT tools for statistical analysis </vt:lpstr>
      <vt:lpstr>ICT tools for data collection </vt:lpstr>
      <vt:lpstr>ICT tools for Digital material </vt:lpstr>
      <vt:lpstr>The UNESCO Vision</vt:lpstr>
      <vt:lpstr>Overview of distance learning technologies</vt:lpstr>
      <vt:lpstr>Educational games - Edutainment  </vt:lpstr>
      <vt:lpstr>ICT  Tools</vt:lpstr>
      <vt:lpstr>Online Presentation Tools Overview </vt:lpstr>
      <vt:lpstr>ICT Tools for Video Sharing</vt:lpstr>
      <vt:lpstr>ICT Tools for Video Sharing</vt:lpstr>
      <vt:lpstr>ICT Tools for Video Sharing</vt:lpstr>
      <vt:lpstr>Understanding Multimedia</vt:lpstr>
      <vt:lpstr>e- Books. Introduction</vt:lpstr>
      <vt:lpstr>e- Books. Selected cases</vt:lpstr>
      <vt:lpstr>     Traditional e-Learning activities  and assessments such as matching, multiple choices, and drag-and-drop </vt:lpstr>
      <vt:lpstr>Traditional e-Learning activities</vt:lpstr>
      <vt:lpstr>Asynchronous Teaching Methods using Virtual Learning Environments</vt:lpstr>
      <vt:lpstr>Asynchronous Teaching Methods  Key Characteristics and Activities</vt:lpstr>
      <vt:lpstr>Asynchronous Teaching Methods  Pedagogical Benefits and Considerations</vt:lpstr>
      <vt:lpstr>Asynchronous Teaching Methods  Pedagogical Benefits and Considerations</vt:lpstr>
      <vt:lpstr>Best practices for designing engaging discussion forum activities within a Virtual Learning Environment</vt:lpstr>
      <vt:lpstr>Crafting Effective &amp; Sensitive GBV Discussion Prompts</vt:lpstr>
      <vt:lpstr>Crafting Effective &amp; Sensitive GBV Discussion Prompts</vt:lpstr>
      <vt:lpstr>Facilitating &amp; Guiding a GBV Discussion Forum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Sensitize and Train Organizations to fight against the Prostitution of minors</dc:title>
  <dc:creator>Ester Kalogeroudi</dc:creator>
  <cp:lastModifiedBy>ΕΥΑΓΓΕΛΟΣ ΕΥΑΓΓΕΛΟΥ</cp:lastModifiedBy>
  <cp:revision>36</cp:revision>
  <dcterms:created xsi:type="dcterms:W3CDTF">2006-08-16T00:00:00Z</dcterms:created>
  <dcterms:modified xsi:type="dcterms:W3CDTF">2025-11-06T22:14:48Z</dcterms:modified>
  <dc:identifier>DAFn16-d20o</dc:identifier>
</cp:coreProperties>
</file>