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5"/>
  </p:notesMasterIdLst>
  <p:sldIdLst>
    <p:sldId id="256" r:id="rId2"/>
    <p:sldId id="257" r:id="rId3"/>
    <p:sldId id="268" r:id="rId4"/>
    <p:sldId id="269" r:id="rId5"/>
    <p:sldId id="270" r:id="rId6"/>
    <p:sldId id="275" r:id="rId7"/>
    <p:sldId id="276" r:id="rId8"/>
    <p:sldId id="277" r:id="rId9"/>
    <p:sldId id="278" r:id="rId10"/>
    <p:sldId id="271" r:id="rId11"/>
    <p:sldId id="272" r:id="rId12"/>
    <p:sldId id="273" r:id="rId13"/>
    <p:sldId id="274" r:id="rId14"/>
    <p:sldId id="258" r:id="rId15"/>
    <p:sldId id="259" r:id="rId16"/>
    <p:sldId id="260" r:id="rId17"/>
    <p:sldId id="261" r:id="rId18"/>
    <p:sldId id="262" r:id="rId19"/>
    <p:sldId id="263" r:id="rId20"/>
    <p:sldId id="264" r:id="rId21"/>
    <p:sldId id="265" r:id="rId22"/>
    <p:sldId id="266" r:id="rId23"/>
    <p:sldId id="267"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showGuides="1">
      <p:cViewPr varScale="1">
        <p:scale>
          <a:sx n="81" d="100"/>
          <a:sy n="81" d="100"/>
        </p:scale>
        <p:origin x="677"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60069AB-764B-4288-AB12-CEB686D4F98A}"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73E0BB13-BBE1-4BDD-A18A-9E5D24314032}">
      <dgm:prSet/>
      <dgm:spPr/>
      <dgm:t>
        <a:bodyPr/>
        <a:lstStyle/>
        <a:p>
          <a:r>
            <a:rPr lang="en-US" b="1" dirty="0"/>
            <a:t>Allows creation, organization, and management of courses and learning materials. Supports multimedia content and structured learning paths.</a:t>
          </a:r>
          <a:br>
            <a:rPr lang="en-US" b="1" dirty="0"/>
          </a:br>
          <a:endParaRPr lang="en-US" dirty="0"/>
        </a:p>
      </dgm:t>
    </dgm:pt>
    <dgm:pt modelId="{6BC0F782-4D53-428D-9B8E-F952DCD7A220}" type="parTrans" cxnId="{3E472A66-30B7-43BD-861D-A89F1214F253}">
      <dgm:prSet/>
      <dgm:spPr/>
      <dgm:t>
        <a:bodyPr/>
        <a:lstStyle/>
        <a:p>
          <a:endParaRPr lang="en-US"/>
        </a:p>
      </dgm:t>
    </dgm:pt>
    <dgm:pt modelId="{A993DCA1-85C7-4285-83F1-708FD5C8F637}" type="sibTrans" cxnId="{3E472A66-30B7-43BD-861D-A89F1214F253}">
      <dgm:prSet/>
      <dgm:spPr/>
      <dgm:t>
        <a:bodyPr/>
        <a:lstStyle/>
        <a:p>
          <a:endParaRPr lang="en-US"/>
        </a:p>
      </dgm:t>
    </dgm:pt>
    <dgm:pt modelId="{7636088F-0AE4-4B68-9830-38E45CCAD678}">
      <dgm:prSet/>
      <dgm:spPr/>
      <dgm:t>
        <a:bodyPr/>
        <a:lstStyle/>
        <a:p>
          <a:r>
            <a:rPr lang="en-US" b="1" dirty="0"/>
            <a:t>Example: In Moodle, instructors can create courses with videos, quizzes, and downloadable resources.</a:t>
          </a:r>
          <a:br>
            <a:rPr lang="en-US" b="1" dirty="0"/>
          </a:br>
          <a:endParaRPr lang="en-US" dirty="0"/>
        </a:p>
      </dgm:t>
    </dgm:pt>
    <dgm:pt modelId="{FD90318E-6892-45A9-AE76-7306D2E8B384}" type="parTrans" cxnId="{4C848B77-9EA9-45E9-BF4D-0C0C3BBD7D39}">
      <dgm:prSet/>
      <dgm:spPr/>
      <dgm:t>
        <a:bodyPr/>
        <a:lstStyle/>
        <a:p>
          <a:endParaRPr lang="en-US"/>
        </a:p>
      </dgm:t>
    </dgm:pt>
    <dgm:pt modelId="{21CA1BC7-34D3-431D-BD7A-C84CE8B78BA2}" type="sibTrans" cxnId="{4C848B77-9EA9-45E9-BF4D-0C0C3BBD7D39}">
      <dgm:prSet/>
      <dgm:spPr/>
      <dgm:t>
        <a:bodyPr/>
        <a:lstStyle/>
        <a:p>
          <a:endParaRPr lang="en-US"/>
        </a:p>
      </dgm:t>
    </dgm:pt>
    <dgm:pt modelId="{FFABE24F-37AB-4CDE-A004-AD1ACFF1AF96}">
      <dgm:prSet/>
      <dgm:spPr/>
      <dgm:t>
        <a:bodyPr/>
        <a:lstStyle/>
        <a:p>
          <a:r>
            <a:rPr lang="en-US" b="1"/>
            <a:t>Benefits: Streamlines content delivery and ensures structured learning.</a:t>
          </a:r>
          <a:endParaRPr lang="en-US"/>
        </a:p>
      </dgm:t>
    </dgm:pt>
    <dgm:pt modelId="{8242F8C8-28AA-4979-A6F0-890AA7D37D2E}" type="parTrans" cxnId="{8D0C2B82-C508-4E15-87C2-132041C89204}">
      <dgm:prSet/>
      <dgm:spPr/>
      <dgm:t>
        <a:bodyPr/>
        <a:lstStyle/>
        <a:p>
          <a:endParaRPr lang="en-US"/>
        </a:p>
      </dgm:t>
    </dgm:pt>
    <dgm:pt modelId="{226DB015-DB53-4064-B3F9-808A3BACC132}" type="sibTrans" cxnId="{8D0C2B82-C508-4E15-87C2-132041C89204}">
      <dgm:prSet/>
      <dgm:spPr/>
      <dgm:t>
        <a:bodyPr/>
        <a:lstStyle/>
        <a:p>
          <a:endParaRPr lang="en-US"/>
        </a:p>
      </dgm:t>
    </dgm:pt>
    <dgm:pt modelId="{194E74A8-E4FF-4AF1-B517-FD04D6AED8D4}" type="pres">
      <dgm:prSet presAssocID="{A60069AB-764B-4288-AB12-CEB686D4F98A}" presName="linear" presStyleCnt="0">
        <dgm:presLayoutVars>
          <dgm:animLvl val="lvl"/>
          <dgm:resizeHandles val="exact"/>
        </dgm:presLayoutVars>
      </dgm:prSet>
      <dgm:spPr/>
    </dgm:pt>
    <dgm:pt modelId="{E07391B9-1C17-4747-85B1-7E73AA21036E}" type="pres">
      <dgm:prSet presAssocID="{73E0BB13-BBE1-4BDD-A18A-9E5D24314032}" presName="parentText" presStyleLbl="node1" presStyleIdx="0" presStyleCnt="3">
        <dgm:presLayoutVars>
          <dgm:chMax val="0"/>
          <dgm:bulletEnabled val="1"/>
        </dgm:presLayoutVars>
      </dgm:prSet>
      <dgm:spPr/>
    </dgm:pt>
    <dgm:pt modelId="{406299E5-33C8-43CE-9636-936CBC795A9B}" type="pres">
      <dgm:prSet presAssocID="{A993DCA1-85C7-4285-83F1-708FD5C8F637}" presName="spacer" presStyleCnt="0"/>
      <dgm:spPr/>
    </dgm:pt>
    <dgm:pt modelId="{66276DAA-9680-4050-99A8-2AC7BA38A85D}" type="pres">
      <dgm:prSet presAssocID="{7636088F-0AE4-4B68-9830-38E45CCAD678}" presName="parentText" presStyleLbl="node1" presStyleIdx="1" presStyleCnt="3">
        <dgm:presLayoutVars>
          <dgm:chMax val="0"/>
          <dgm:bulletEnabled val="1"/>
        </dgm:presLayoutVars>
      </dgm:prSet>
      <dgm:spPr/>
    </dgm:pt>
    <dgm:pt modelId="{A0EACFCB-F069-4E69-B70F-486D21CDACFF}" type="pres">
      <dgm:prSet presAssocID="{21CA1BC7-34D3-431D-BD7A-C84CE8B78BA2}" presName="spacer" presStyleCnt="0"/>
      <dgm:spPr/>
    </dgm:pt>
    <dgm:pt modelId="{6EEA820D-A564-4281-8EB9-2D8F27993045}" type="pres">
      <dgm:prSet presAssocID="{FFABE24F-37AB-4CDE-A004-AD1ACFF1AF96}" presName="parentText" presStyleLbl="node1" presStyleIdx="2" presStyleCnt="3">
        <dgm:presLayoutVars>
          <dgm:chMax val="0"/>
          <dgm:bulletEnabled val="1"/>
        </dgm:presLayoutVars>
      </dgm:prSet>
      <dgm:spPr/>
    </dgm:pt>
  </dgm:ptLst>
  <dgm:cxnLst>
    <dgm:cxn modelId="{64A0C718-125F-47A7-87FA-2DEA6CDF4CE0}" type="presOf" srcId="{A60069AB-764B-4288-AB12-CEB686D4F98A}" destId="{194E74A8-E4FF-4AF1-B517-FD04D6AED8D4}" srcOrd="0" destOrd="0" presId="urn:microsoft.com/office/officeart/2005/8/layout/vList2"/>
    <dgm:cxn modelId="{3E472A66-30B7-43BD-861D-A89F1214F253}" srcId="{A60069AB-764B-4288-AB12-CEB686D4F98A}" destId="{73E0BB13-BBE1-4BDD-A18A-9E5D24314032}" srcOrd="0" destOrd="0" parTransId="{6BC0F782-4D53-428D-9B8E-F952DCD7A220}" sibTransId="{A993DCA1-85C7-4285-83F1-708FD5C8F637}"/>
    <dgm:cxn modelId="{4C848B77-9EA9-45E9-BF4D-0C0C3BBD7D39}" srcId="{A60069AB-764B-4288-AB12-CEB686D4F98A}" destId="{7636088F-0AE4-4B68-9830-38E45CCAD678}" srcOrd="1" destOrd="0" parTransId="{FD90318E-6892-45A9-AE76-7306D2E8B384}" sibTransId="{21CA1BC7-34D3-431D-BD7A-C84CE8B78BA2}"/>
    <dgm:cxn modelId="{8D0C2B82-C508-4E15-87C2-132041C89204}" srcId="{A60069AB-764B-4288-AB12-CEB686D4F98A}" destId="{FFABE24F-37AB-4CDE-A004-AD1ACFF1AF96}" srcOrd="2" destOrd="0" parTransId="{8242F8C8-28AA-4979-A6F0-890AA7D37D2E}" sibTransId="{226DB015-DB53-4064-B3F9-808A3BACC132}"/>
    <dgm:cxn modelId="{B84BB187-477C-45B3-986F-AFEBDC473201}" type="presOf" srcId="{FFABE24F-37AB-4CDE-A004-AD1ACFF1AF96}" destId="{6EEA820D-A564-4281-8EB9-2D8F27993045}" srcOrd="0" destOrd="0" presId="urn:microsoft.com/office/officeart/2005/8/layout/vList2"/>
    <dgm:cxn modelId="{A2236895-728D-441C-85BB-F56F61B51311}" type="presOf" srcId="{7636088F-0AE4-4B68-9830-38E45CCAD678}" destId="{66276DAA-9680-4050-99A8-2AC7BA38A85D}" srcOrd="0" destOrd="0" presId="urn:microsoft.com/office/officeart/2005/8/layout/vList2"/>
    <dgm:cxn modelId="{DCF635DA-B089-4CC9-837D-BCEC1E54C69D}" type="presOf" srcId="{73E0BB13-BBE1-4BDD-A18A-9E5D24314032}" destId="{E07391B9-1C17-4747-85B1-7E73AA21036E}" srcOrd="0" destOrd="0" presId="urn:microsoft.com/office/officeart/2005/8/layout/vList2"/>
    <dgm:cxn modelId="{B24B7208-3B7E-4E9B-B12C-4D36D3BB9A62}" type="presParOf" srcId="{194E74A8-E4FF-4AF1-B517-FD04D6AED8D4}" destId="{E07391B9-1C17-4747-85B1-7E73AA21036E}" srcOrd="0" destOrd="0" presId="urn:microsoft.com/office/officeart/2005/8/layout/vList2"/>
    <dgm:cxn modelId="{DE50B1C5-EC81-4721-A911-D32EBC794770}" type="presParOf" srcId="{194E74A8-E4FF-4AF1-B517-FD04D6AED8D4}" destId="{406299E5-33C8-43CE-9636-936CBC795A9B}" srcOrd="1" destOrd="0" presId="urn:microsoft.com/office/officeart/2005/8/layout/vList2"/>
    <dgm:cxn modelId="{3ADCEC03-12ED-468F-B09E-5A6FC1BE479C}" type="presParOf" srcId="{194E74A8-E4FF-4AF1-B517-FD04D6AED8D4}" destId="{66276DAA-9680-4050-99A8-2AC7BA38A85D}" srcOrd="2" destOrd="0" presId="urn:microsoft.com/office/officeart/2005/8/layout/vList2"/>
    <dgm:cxn modelId="{EA8D4008-CE73-4AB7-8AFF-D5E6BF3A84C0}" type="presParOf" srcId="{194E74A8-E4FF-4AF1-B517-FD04D6AED8D4}" destId="{A0EACFCB-F069-4E69-B70F-486D21CDACFF}" srcOrd="3" destOrd="0" presId="urn:microsoft.com/office/officeart/2005/8/layout/vList2"/>
    <dgm:cxn modelId="{04CED11B-B7ED-4118-814A-7F9BAFAA5C3F}" type="presParOf" srcId="{194E74A8-E4FF-4AF1-B517-FD04D6AED8D4}" destId="{6EEA820D-A564-4281-8EB9-2D8F27993045}"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6123E91-40AA-4A8E-A3F0-FBB478711AB6}"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C27FFE14-2E06-442D-9920-666B2FFD68ED}">
      <dgm:prSet phldrT="[Κείμενο]"/>
      <dgm:spPr/>
      <dgm:t>
        <a:bodyPr/>
        <a:lstStyle/>
        <a:p>
          <a:pPr>
            <a:buFont typeface="Wingdings" panose="05000000000000000000" pitchFamily="2" charset="2"/>
            <a:buChar char="v"/>
          </a:pPr>
          <a:r>
            <a:rPr lang="en-US" b="1" dirty="0"/>
            <a:t>Facilitates creation of quizzes, exams, and assignments with automated grading.</a:t>
          </a:r>
          <a:br>
            <a:rPr lang="en-US" b="1" dirty="0"/>
          </a:br>
          <a:endParaRPr lang="en-US" dirty="0"/>
        </a:p>
      </dgm:t>
    </dgm:pt>
    <dgm:pt modelId="{B66F2BBA-49BE-4576-AD50-D6930C778B77}" type="parTrans" cxnId="{BC9A9BEC-52EC-423B-A507-BF23EB8CADCA}">
      <dgm:prSet/>
      <dgm:spPr/>
      <dgm:t>
        <a:bodyPr/>
        <a:lstStyle/>
        <a:p>
          <a:endParaRPr lang="en-US"/>
        </a:p>
      </dgm:t>
    </dgm:pt>
    <dgm:pt modelId="{187FBCFA-D7A0-4C01-B393-850A454B71F9}" type="sibTrans" cxnId="{BC9A9BEC-52EC-423B-A507-BF23EB8CADCA}">
      <dgm:prSet/>
      <dgm:spPr/>
      <dgm:t>
        <a:bodyPr/>
        <a:lstStyle/>
        <a:p>
          <a:endParaRPr lang="en-US"/>
        </a:p>
      </dgm:t>
    </dgm:pt>
    <dgm:pt modelId="{5BDF0E6E-0E38-4A8F-8652-B4BE64A015EE}">
      <dgm:prSet/>
      <dgm:spPr/>
      <dgm:t>
        <a:bodyPr/>
        <a:lstStyle/>
        <a:p>
          <a:r>
            <a:rPr lang="en-US" b="1"/>
            <a:t>Example: Moodle supports multiple question types and instant feedback.</a:t>
          </a:r>
          <a:endParaRPr lang="en-US" dirty="0"/>
        </a:p>
      </dgm:t>
    </dgm:pt>
    <dgm:pt modelId="{7248012A-3E52-4556-A545-67F08AB1A75F}" type="parTrans" cxnId="{9D3E12FF-6159-4B3D-ADC5-7C25E3793270}">
      <dgm:prSet/>
      <dgm:spPr/>
      <dgm:t>
        <a:bodyPr/>
        <a:lstStyle/>
        <a:p>
          <a:endParaRPr lang="en-US"/>
        </a:p>
      </dgm:t>
    </dgm:pt>
    <dgm:pt modelId="{A442BD57-DA40-400F-B7E8-73999EA6C531}" type="sibTrans" cxnId="{9D3E12FF-6159-4B3D-ADC5-7C25E3793270}">
      <dgm:prSet/>
      <dgm:spPr/>
      <dgm:t>
        <a:bodyPr/>
        <a:lstStyle/>
        <a:p>
          <a:endParaRPr lang="en-US"/>
        </a:p>
      </dgm:t>
    </dgm:pt>
    <dgm:pt modelId="{46DBAC05-0FB4-431C-9E44-C1CECF823C6A}">
      <dgm:prSet/>
      <dgm:spPr/>
      <dgm:t>
        <a:bodyPr/>
        <a:lstStyle/>
        <a:p>
          <a:r>
            <a:rPr lang="en-US" b="1" dirty="0"/>
            <a:t>Benefits: Enhances learning through evaluation and feedback.</a:t>
          </a:r>
          <a:endParaRPr lang="en-US" dirty="0"/>
        </a:p>
      </dgm:t>
    </dgm:pt>
    <dgm:pt modelId="{3162DC42-97BD-473E-BA4C-80F2D4D6478C}" type="parTrans" cxnId="{E5523923-33FD-49F4-9395-6D6EF9BD676A}">
      <dgm:prSet/>
      <dgm:spPr/>
      <dgm:t>
        <a:bodyPr/>
        <a:lstStyle/>
        <a:p>
          <a:endParaRPr lang="en-US"/>
        </a:p>
      </dgm:t>
    </dgm:pt>
    <dgm:pt modelId="{46B85458-44FB-44F0-830B-9994EE6E647B}" type="sibTrans" cxnId="{E5523923-33FD-49F4-9395-6D6EF9BD676A}">
      <dgm:prSet/>
      <dgm:spPr/>
      <dgm:t>
        <a:bodyPr/>
        <a:lstStyle/>
        <a:p>
          <a:endParaRPr lang="en-US"/>
        </a:p>
      </dgm:t>
    </dgm:pt>
    <dgm:pt modelId="{CF1254A7-B030-4B29-842A-D0B4145F56A9}" type="pres">
      <dgm:prSet presAssocID="{06123E91-40AA-4A8E-A3F0-FBB478711AB6}" presName="outerComposite" presStyleCnt="0">
        <dgm:presLayoutVars>
          <dgm:chMax val="5"/>
          <dgm:dir/>
          <dgm:resizeHandles val="exact"/>
        </dgm:presLayoutVars>
      </dgm:prSet>
      <dgm:spPr/>
    </dgm:pt>
    <dgm:pt modelId="{79533212-0B32-4F1B-A38B-4AB3DB3A0486}" type="pres">
      <dgm:prSet presAssocID="{06123E91-40AA-4A8E-A3F0-FBB478711AB6}" presName="dummyMaxCanvas" presStyleCnt="0">
        <dgm:presLayoutVars/>
      </dgm:prSet>
      <dgm:spPr/>
    </dgm:pt>
    <dgm:pt modelId="{DB7D28A4-81BC-4DBE-92EA-934568413F95}" type="pres">
      <dgm:prSet presAssocID="{06123E91-40AA-4A8E-A3F0-FBB478711AB6}" presName="ThreeNodes_1" presStyleLbl="node1" presStyleIdx="0" presStyleCnt="3">
        <dgm:presLayoutVars>
          <dgm:bulletEnabled val="1"/>
        </dgm:presLayoutVars>
      </dgm:prSet>
      <dgm:spPr/>
    </dgm:pt>
    <dgm:pt modelId="{FD612360-7B45-431A-BBA8-A3FCCF48A1E6}" type="pres">
      <dgm:prSet presAssocID="{06123E91-40AA-4A8E-A3F0-FBB478711AB6}" presName="ThreeNodes_2" presStyleLbl="node1" presStyleIdx="1" presStyleCnt="3">
        <dgm:presLayoutVars>
          <dgm:bulletEnabled val="1"/>
        </dgm:presLayoutVars>
      </dgm:prSet>
      <dgm:spPr/>
    </dgm:pt>
    <dgm:pt modelId="{14AD51C8-28DB-45A8-9E0D-7E9EE8D51C8E}" type="pres">
      <dgm:prSet presAssocID="{06123E91-40AA-4A8E-A3F0-FBB478711AB6}" presName="ThreeNodes_3" presStyleLbl="node1" presStyleIdx="2" presStyleCnt="3">
        <dgm:presLayoutVars>
          <dgm:bulletEnabled val="1"/>
        </dgm:presLayoutVars>
      </dgm:prSet>
      <dgm:spPr/>
    </dgm:pt>
    <dgm:pt modelId="{D46C96C8-E1CB-4E18-8BD9-BACFB04E335C}" type="pres">
      <dgm:prSet presAssocID="{06123E91-40AA-4A8E-A3F0-FBB478711AB6}" presName="ThreeConn_1-2" presStyleLbl="fgAccFollowNode1" presStyleIdx="0" presStyleCnt="2">
        <dgm:presLayoutVars>
          <dgm:bulletEnabled val="1"/>
        </dgm:presLayoutVars>
      </dgm:prSet>
      <dgm:spPr/>
    </dgm:pt>
    <dgm:pt modelId="{6E4D37A2-8C94-49DB-BDB2-450C5DD9527B}" type="pres">
      <dgm:prSet presAssocID="{06123E91-40AA-4A8E-A3F0-FBB478711AB6}" presName="ThreeConn_2-3" presStyleLbl="fgAccFollowNode1" presStyleIdx="1" presStyleCnt="2">
        <dgm:presLayoutVars>
          <dgm:bulletEnabled val="1"/>
        </dgm:presLayoutVars>
      </dgm:prSet>
      <dgm:spPr/>
    </dgm:pt>
    <dgm:pt modelId="{80967011-4948-4F59-AFD4-840D5D2886F1}" type="pres">
      <dgm:prSet presAssocID="{06123E91-40AA-4A8E-A3F0-FBB478711AB6}" presName="ThreeNodes_1_text" presStyleLbl="node1" presStyleIdx="2" presStyleCnt="3">
        <dgm:presLayoutVars>
          <dgm:bulletEnabled val="1"/>
        </dgm:presLayoutVars>
      </dgm:prSet>
      <dgm:spPr/>
    </dgm:pt>
    <dgm:pt modelId="{54941890-5F7A-4157-9C11-F5EC0994FC3E}" type="pres">
      <dgm:prSet presAssocID="{06123E91-40AA-4A8E-A3F0-FBB478711AB6}" presName="ThreeNodes_2_text" presStyleLbl="node1" presStyleIdx="2" presStyleCnt="3">
        <dgm:presLayoutVars>
          <dgm:bulletEnabled val="1"/>
        </dgm:presLayoutVars>
      </dgm:prSet>
      <dgm:spPr/>
    </dgm:pt>
    <dgm:pt modelId="{8FDD9530-7EF4-4096-9C0F-07122D4A4B38}" type="pres">
      <dgm:prSet presAssocID="{06123E91-40AA-4A8E-A3F0-FBB478711AB6}" presName="ThreeNodes_3_text" presStyleLbl="node1" presStyleIdx="2" presStyleCnt="3">
        <dgm:presLayoutVars>
          <dgm:bulletEnabled val="1"/>
        </dgm:presLayoutVars>
      </dgm:prSet>
      <dgm:spPr/>
    </dgm:pt>
  </dgm:ptLst>
  <dgm:cxnLst>
    <dgm:cxn modelId="{E5523923-33FD-49F4-9395-6D6EF9BD676A}" srcId="{06123E91-40AA-4A8E-A3F0-FBB478711AB6}" destId="{46DBAC05-0FB4-431C-9E44-C1CECF823C6A}" srcOrd="2" destOrd="0" parTransId="{3162DC42-97BD-473E-BA4C-80F2D4D6478C}" sibTransId="{46B85458-44FB-44F0-830B-9994EE6E647B}"/>
    <dgm:cxn modelId="{D771C225-4F87-4A62-BD40-E44E5EBEEF3B}" type="presOf" srcId="{46DBAC05-0FB4-431C-9E44-C1CECF823C6A}" destId="{14AD51C8-28DB-45A8-9E0D-7E9EE8D51C8E}" srcOrd="0" destOrd="0" presId="urn:microsoft.com/office/officeart/2005/8/layout/vProcess5"/>
    <dgm:cxn modelId="{69E65529-072F-4AE6-817E-C4ED66155FDE}" type="presOf" srcId="{A442BD57-DA40-400F-B7E8-73999EA6C531}" destId="{6E4D37A2-8C94-49DB-BDB2-450C5DD9527B}" srcOrd="0" destOrd="0" presId="urn:microsoft.com/office/officeart/2005/8/layout/vProcess5"/>
    <dgm:cxn modelId="{87166364-4929-4331-B73A-77F51D07A02D}" type="presOf" srcId="{5BDF0E6E-0E38-4A8F-8652-B4BE64A015EE}" destId="{FD612360-7B45-431A-BBA8-A3FCCF48A1E6}" srcOrd="0" destOrd="0" presId="urn:microsoft.com/office/officeart/2005/8/layout/vProcess5"/>
    <dgm:cxn modelId="{944CF644-93C4-44B3-B587-9CBF0C1CD97F}" type="presOf" srcId="{5BDF0E6E-0E38-4A8F-8652-B4BE64A015EE}" destId="{54941890-5F7A-4157-9C11-F5EC0994FC3E}" srcOrd="1" destOrd="0" presId="urn:microsoft.com/office/officeart/2005/8/layout/vProcess5"/>
    <dgm:cxn modelId="{493B6878-96B2-4771-B02F-93E113B6B591}" type="presOf" srcId="{46DBAC05-0FB4-431C-9E44-C1CECF823C6A}" destId="{8FDD9530-7EF4-4096-9C0F-07122D4A4B38}" srcOrd="1" destOrd="0" presId="urn:microsoft.com/office/officeart/2005/8/layout/vProcess5"/>
    <dgm:cxn modelId="{A8A075CF-2BC8-473A-8311-9127D73FBF00}" type="presOf" srcId="{187FBCFA-D7A0-4C01-B393-850A454B71F9}" destId="{D46C96C8-E1CB-4E18-8BD9-BACFB04E335C}" srcOrd="0" destOrd="0" presId="urn:microsoft.com/office/officeart/2005/8/layout/vProcess5"/>
    <dgm:cxn modelId="{C978CBD5-64A0-4ABD-A731-AAE43F183334}" type="presOf" srcId="{06123E91-40AA-4A8E-A3F0-FBB478711AB6}" destId="{CF1254A7-B030-4B29-842A-D0B4145F56A9}" srcOrd="0" destOrd="0" presId="urn:microsoft.com/office/officeart/2005/8/layout/vProcess5"/>
    <dgm:cxn modelId="{8E0A41D6-9118-43F6-824F-8B56539B5F89}" type="presOf" srcId="{C27FFE14-2E06-442D-9920-666B2FFD68ED}" destId="{DB7D28A4-81BC-4DBE-92EA-934568413F95}" srcOrd="0" destOrd="0" presId="urn:microsoft.com/office/officeart/2005/8/layout/vProcess5"/>
    <dgm:cxn modelId="{BC9A9BEC-52EC-423B-A507-BF23EB8CADCA}" srcId="{06123E91-40AA-4A8E-A3F0-FBB478711AB6}" destId="{C27FFE14-2E06-442D-9920-666B2FFD68ED}" srcOrd="0" destOrd="0" parTransId="{B66F2BBA-49BE-4576-AD50-D6930C778B77}" sibTransId="{187FBCFA-D7A0-4C01-B393-850A454B71F9}"/>
    <dgm:cxn modelId="{2B53F4F0-810A-4184-B83C-9F61B7DE8106}" type="presOf" srcId="{C27FFE14-2E06-442D-9920-666B2FFD68ED}" destId="{80967011-4948-4F59-AFD4-840D5D2886F1}" srcOrd="1" destOrd="0" presId="urn:microsoft.com/office/officeart/2005/8/layout/vProcess5"/>
    <dgm:cxn modelId="{9D3E12FF-6159-4B3D-ADC5-7C25E3793270}" srcId="{06123E91-40AA-4A8E-A3F0-FBB478711AB6}" destId="{5BDF0E6E-0E38-4A8F-8652-B4BE64A015EE}" srcOrd="1" destOrd="0" parTransId="{7248012A-3E52-4556-A545-67F08AB1A75F}" sibTransId="{A442BD57-DA40-400F-B7E8-73999EA6C531}"/>
    <dgm:cxn modelId="{CB269A46-67AF-4EE4-954B-B7B38F118523}" type="presParOf" srcId="{CF1254A7-B030-4B29-842A-D0B4145F56A9}" destId="{79533212-0B32-4F1B-A38B-4AB3DB3A0486}" srcOrd="0" destOrd="0" presId="urn:microsoft.com/office/officeart/2005/8/layout/vProcess5"/>
    <dgm:cxn modelId="{ED3DDBAD-7307-4121-8A47-E79501D8A664}" type="presParOf" srcId="{CF1254A7-B030-4B29-842A-D0B4145F56A9}" destId="{DB7D28A4-81BC-4DBE-92EA-934568413F95}" srcOrd="1" destOrd="0" presId="urn:microsoft.com/office/officeart/2005/8/layout/vProcess5"/>
    <dgm:cxn modelId="{4A7821DE-1DB8-484D-85B0-A854BE7F7C05}" type="presParOf" srcId="{CF1254A7-B030-4B29-842A-D0B4145F56A9}" destId="{FD612360-7B45-431A-BBA8-A3FCCF48A1E6}" srcOrd="2" destOrd="0" presId="urn:microsoft.com/office/officeart/2005/8/layout/vProcess5"/>
    <dgm:cxn modelId="{75323D4B-B5ED-446F-A6BE-382B176CFAE4}" type="presParOf" srcId="{CF1254A7-B030-4B29-842A-D0B4145F56A9}" destId="{14AD51C8-28DB-45A8-9E0D-7E9EE8D51C8E}" srcOrd="3" destOrd="0" presId="urn:microsoft.com/office/officeart/2005/8/layout/vProcess5"/>
    <dgm:cxn modelId="{66B23858-94C0-4AB5-9941-2C9338B1AA4B}" type="presParOf" srcId="{CF1254A7-B030-4B29-842A-D0B4145F56A9}" destId="{D46C96C8-E1CB-4E18-8BD9-BACFB04E335C}" srcOrd="4" destOrd="0" presId="urn:microsoft.com/office/officeart/2005/8/layout/vProcess5"/>
    <dgm:cxn modelId="{A6A0156E-17CE-4100-96E9-A5B1536964EB}" type="presParOf" srcId="{CF1254A7-B030-4B29-842A-D0B4145F56A9}" destId="{6E4D37A2-8C94-49DB-BDB2-450C5DD9527B}" srcOrd="5" destOrd="0" presId="urn:microsoft.com/office/officeart/2005/8/layout/vProcess5"/>
    <dgm:cxn modelId="{B51C41AC-CE0B-492A-BBFE-FDE6F1FF122E}" type="presParOf" srcId="{CF1254A7-B030-4B29-842A-D0B4145F56A9}" destId="{80967011-4948-4F59-AFD4-840D5D2886F1}" srcOrd="6" destOrd="0" presId="urn:microsoft.com/office/officeart/2005/8/layout/vProcess5"/>
    <dgm:cxn modelId="{44121DA2-2D2F-4CB5-96DE-F643CE434986}" type="presParOf" srcId="{CF1254A7-B030-4B29-842A-D0B4145F56A9}" destId="{54941890-5F7A-4157-9C11-F5EC0994FC3E}" srcOrd="7" destOrd="0" presId="urn:microsoft.com/office/officeart/2005/8/layout/vProcess5"/>
    <dgm:cxn modelId="{8CCC7BAD-88D6-4946-A331-B690337D9103}" type="presParOf" srcId="{CF1254A7-B030-4B29-842A-D0B4145F56A9}" destId="{8FDD9530-7EF4-4096-9C0F-07122D4A4B38}"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584E17D-8030-4A8C-84C3-70B3FB549052}" type="doc">
      <dgm:prSet loTypeId="urn:microsoft.com/office/officeart/2005/8/layout/hierarchy1" loCatId="hierarchy" qsTypeId="urn:microsoft.com/office/officeart/2005/8/quickstyle/simple1" qsCatId="simple" csTypeId="urn:microsoft.com/office/officeart/2005/8/colors/colorful1" csCatId="colorful" phldr="1"/>
      <dgm:spPr/>
      <dgm:t>
        <a:bodyPr/>
        <a:lstStyle/>
        <a:p>
          <a:endParaRPr lang="en-US"/>
        </a:p>
      </dgm:t>
    </dgm:pt>
    <dgm:pt modelId="{2ABA4526-551A-454B-90B1-746424678624}">
      <dgm:prSet/>
      <dgm:spPr/>
      <dgm:t>
        <a:bodyPr/>
        <a:lstStyle/>
        <a:p>
          <a:r>
            <a:rPr lang="en-US" b="1" dirty="0">
              <a:solidFill>
                <a:srgbClr val="0070C0"/>
              </a:solidFill>
            </a:rPr>
            <a:t>Monitors learner progress and generates performance reports.</a:t>
          </a:r>
          <a:br>
            <a:rPr lang="en-US" b="1" dirty="0">
              <a:solidFill>
                <a:srgbClr val="0070C0"/>
              </a:solidFill>
            </a:rPr>
          </a:br>
          <a:endParaRPr lang="en-US" dirty="0">
            <a:solidFill>
              <a:srgbClr val="0070C0"/>
            </a:solidFill>
          </a:endParaRPr>
        </a:p>
      </dgm:t>
    </dgm:pt>
    <dgm:pt modelId="{D9D40719-F67A-4B8C-9AC7-6B1BD0D61A27}" type="parTrans" cxnId="{FCC7BCA7-34FE-46B9-8BD0-7CC56C2A3BB9}">
      <dgm:prSet/>
      <dgm:spPr/>
      <dgm:t>
        <a:bodyPr/>
        <a:lstStyle/>
        <a:p>
          <a:endParaRPr lang="en-US"/>
        </a:p>
      </dgm:t>
    </dgm:pt>
    <dgm:pt modelId="{AC8D635D-A9C4-4516-9923-95D42DB541D4}" type="sibTrans" cxnId="{FCC7BCA7-34FE-46B9-8BD0-7CC56C2A3BB9}">
      <dgm:prSet/>
      <dgm:spPr/>
      <dgm:t>
        <a:bodyPr/>
        <a:lstStyle/>
        <a:p>
          <a:endParaRPr lang="en-US"/>
        </a:p>
      </dgm:t>
    </dgm:pt>
    <dgm:pt modelId="{F5437644-7E03-42FB-B5CE-7013C941C8AC}">
      <dgm:prSet/>
      <dgm:spPr/>
      <dgm:t>
        <a:bodyPr/>
        <a:lstStyle/>
        <a:p>
          <a:r>
            <a:rPr lang="en-US" b="1">
              <a:solidFill>
                <a:srgbClr val="0070C0"/>
              </a:solidFill>
            </a:rPr>
            <a:t>Example: Moodle provides dashboards and downloadable reports.</a:t>
          </a:r>
          <a:br>
            <a:rPr lang="en-US" b="1">
              <a:solidFill>
                <a:srgbClr val="0070C0"/>
              </a:solidFill>
            </a:rPr>
          </a:br>
          <a:endParaRPr lang="en-US">
            <a:solidFill>
              <a:srgbClr val="0070C0"/>
            </a:solidFill>
          </a:endParaRPr>
        </a:p>
      </dgm:t>
    </dgm:pt>
    <dgm:pt modelId="{5D4238A2-1698-419C-9985-B4FFCD6978CB}" type="parTrans" cxnId="{D91CE805-0FC8-4A47-A1E8-886E96BEBAFA}">
      <dgm:prSet/>
      <dgm:spPr/>
      <dgm:t>
        <a:bodyPr/>
        <a:lstStyle/>
        <a:p>
          <a:endParaRPr lang="en-US"/>
        </a:p>
      </dgm:t>
    </dgm:pt>
    <dgm:pt modelId="{4C5AB866-E5C3-41DF-9A03-9A702508F787}" type="sibTrans" cxnId="{D91CE805-0FC8-4A47-A1E8-886E96BEBAFA}">
      <dgm:prSet/>
      <dgm:spPr/>
      <dgm:t>
        <a:bodyPr/>
        <a:lstStyle/>
        <a:p>
          <a:endParaRPr lang="en-US"/>
        </a:p>
      </dgm:t>
    </dgm:pt>
    <dgm:pt modelId="{DD707FAA-92A3-469F-9BC8-98A4FD5B2871}">
      <dgm:prSet/>
      <dgm:spPr/>
      <dgm:t>
        <a:bodyPr/>
        <a:lstStyle/>
        <a:p>
          <a:r>
            <a:rPr lang="en-US" b="1">
              <a:solidFill>
                <a:srgbClr val="0070C0"/>
              </a:solidFill>
            </a:rPr>
            <a:t>Benefits: Helps identify learning gaps and track achievements.</a:t>
          </a:r>
          <a:endParaRPr lang="en-US">
            <a:solidFill>
              <a:srgbClr val="0070C0"/>
            </a:solidFill>
          </a:endParaRPr>
        </a:p>
      </dgm:t>
    </dgm:pt>
    <dgm:pt modelId="{E55637D7-1F63-482A-A862-322779633996}" type="parTrans" cxnId="{5E8AF9D1-29ED-4DFF-83A5-E83956EBC416}">
      <dgm:prSet/>
      <dgm:spPr/>
      <dgm:t>
        <a:bodyPr/>
        <a:lstStyle/>
        <a:p>
          <a:endParaRPr lang="en-US"/>
        </a:p>
      </dgm:t>
    </dgm:pt>
    <dgm:pt modelId="{BD04F6B8-B7BC-4975-9BD8-D35011480000}" type="sibTrans" cxnId="{5E8AF9D1-29ED-4DFF-83A5-E83956EBC416}">
      <dgm:prSet/>
      <dgm:spPr/>
      <dgm:t>
        <a:bodyPr/>
        <a:lstStyle/>
        <a:p>
          <a:endParaRPr lang="en-US"/>
        </a:p>
      </dgm:t>
    </dgm:pt>
    <dgm:pt modelId="{0EE2A53F-325E-4341-88BF-B57DB6BFEB6A}" type="pres">
      <dgm:prSet presAssocID="{2584E17D-8030-4A8C-84C3-70B3FB549052}" presName="hierChild1" presStyleCnt="0">
        <dgm:presLayoutVars>
          <dgm:chPref val="1"/>
          <dgm:dir/>
          <dgm:animOne val="branch"/>
          <dgm:animLvl val="lvl"/>
          <dgm:resizeHandles/>
        </dgm:presLayoutVars>
      </dgm:prSet>
      <dgm:spPr/>
    </dgm:pt>
    <dgm:pt modelId="{3E6D6143-02D2-416C-8BF1-A6A50097393D}" type="pres">
      <dgm:prSet presAssocID="{2ABA4526-551A-454B-90B1-746424678624}" presName="hierRoot1" presStyleCnt="0"/>
      <dgm:spPr/>
    </dgm:pt>
    <dgm:pt modelId="{5C1743D3-706D-495B-B48B-5CDC85DDF597}" type="pres">
      <dgm:prSet presAssocID="{2ABA4526-551A-454B-90B1-746424678624}" presName="composite" presStyleCnt="0"/>
      <dgm:spPr/>
    </dgm:pt>
    <dgm:pt modelId="{2998F711-2D1D-4A8F-9669-9C206F6C8517}" type="pres">
      <dgm:prSet presAssocID="{2ABA4526-551A-454B-90B1-746424678624}" presName="background" presStyleLbl="node0" presStyleIdx="0" presStyleCnt="3"/>
      <dgm:spPr/>
    </dgm:pt>
    <dgm:pt modelId="{E328928C-BA0F-427B-AA76-28DD4FFBDC21}" type="pres">
      <dgm:prSet presAssocID="{2ABA4526-551A-454B-90B1-746424678624}" presName="text" presStyleLbl="fgAcc0" presStyleIdx="0" presStyleCnt="3" custScaleX="113188" custScaleY="113407">
        <dgm:presLayoutVars>
          <dgm:chPref val="3"/>
        </dgm:presLayoutVars>
      </dgm:prSet>
      <dgm:spPr/>
    </dgm:pt>
    <dgm:pt modelId="{3AB4F38D-11AB-4034-9204-3FA2AA85AB90}" type="pres">
      <dgm:prSet presAssocID="{2ABA4526-551A-454B-90B1-746424678624}" presName="hierChild2" presStyleCnt="0"/>
      <dgm:spPr/>
    </dgm:pt>
    <dgm:pt modelId="{BAEC32AC-E8FA-4698-A62A-2B489FB582B7}" type="pres">
      <dgm:prSet presAssocID="{F5437644-7E03-42FB-B5CE-7013C941C8AC}" presName="hierRoot1" presStyleCnt="0"/>
      <dgm:spPr/>
    </dgm:pt>
    <dgm:pt modelId="{EA18AA64-3ACD-47B0-A626-252831A532BA}" type="pres">
      <dgm:prSet presAssocID="{F5437644-7E03-42FB-B5CE-7013C941C8AC}" presName="composite" presStyleCnt="0"/>
      <dgm:spPr/>
    </dgm:pt>
    <dgm:pt modelId="{32A85E78-B9CE-4A94-9049-935AC212CD31}" type="pres">
      <dgm:prSet presAssocID="{F5437644-7E03-42FB-B5CE-7013C941C8AC}" presName="background" presStyleLbl="node0" presStyleIdx="1" presStyleCnt="3"/>
      <dgm:spPr/>
    </dgm:pt>
    <dgm:pt modelId="{A4491B0F-4DC6-4FC7-8DB0-C0C0E68692D4}" type="pres">
      <dgm:prSet presAssocID="{F5437644-7E03-42FB-B5CE-7013C941C8AC}" presName="text" presStyleLbl="fgAcc0" presStyleIdx="1" presStyleCnt="3" custScaleX="113188" custScaleY="113407">
        <dgm:presLayoutVars>
          <dgm:chPref val="3"/>
        </dgm:presLayoutVars>
      </dgm:prSet>
      <dgm:spPr/>
    </dgm:pt>
    <dgm:pt modelId="{31887DCA-073E-4500-AE27-EA782B584023}" type="pres">
      <dgm:prSet presAssocID="{F5437644-7E03-42FB-B5CE-7013C941C8AC}" presName="hierChild2" presStyleCnt="0"/>
      <dgm:spPr/>
    </dgm:pt>
    <dgm:pt modelId="{282AF57D-0B99-4513-B56B-C8E449B07604}" type="pres">
      <dgm:prSet presAssocID="{DD707FAA-92A3-469F-9BC8-98A4FD5B2871}" presName="hierRoot1" presStyleCnt="0"/>
      <dgm:spPr/>
    </dgm:pt>
    <dgm:pt modelId="{2937EFBF-FC64-44E1-BBBA-F2EF572C5410}" type="pres">
      <dgm:prSet presAssocID="{DD707FAA-92A3-469F-9BC8-98A4FD5B2871}" presName="composite" presStyleCnt="0"/>
      <dgm:spPr/>
    </dgm:pt>
    <dgm:pt modelId="{813D91BD-AAB7-4399-8515-96383AFBCF89}" type="pres">
      <dgm:prSet presAssocID="{DD707FAA-92A3-469F-9BC8-98A4FD5B2871}" presName="background" presStyleLbl="node0" presStyleIdx="2" presStyleCnt="3"/>
      <dgm:spPr/>
    </dgm:pt>
    <dgm:pt modelId="{25DD995F-C961-4419-9FE2-D0C63ABAF47D}" type="pres">
      <dgm:prSet presAssocID="{DD707FAA-92A3-469F-9BC8-98A4FD5B2871}" presName="text" presStyleLbl="fgAcc0" presStyleIdx="2" presStyleCnt="3" custScaleX="113188" custScaleY="113407">
        <dgm:presLayoutVars>
          <dgm:chPref val="3"/>
        </dgm:presLayoutVars>
      </dgm:prSet>
      <dgm:spPr/>
    </dgm:pt>
    <dgm:pt modelId="{573CEFF5-B6C8-4CC4-86C9-D0181C1F69B2}" type="pres">
      <dgm:prSet presAssocID="{DD707FAA-92A3-469F-9BC8-98A4FD5B2871}" presName="hierChild2" presStyleCnt="0"/>
      <dgm:spPr/>
    </dgm:pt>
  </dgm:ptLst>
  <dgm:cxnLst>
    <dgm:cxn modelId="{AF492502-7577-4627-81FF-4E52764DD637}" type="presOf" srcId="{2ABA4526-551A-454B-90B1-746424678624}" destId="{E328928C-BA0F-427B-AA76-28DD4FFBDC21}" srcOrd="0" destOrd="0" presId="urn:microsoft.com/office/officeart/2005/8/layout/hierarchy1"/>
    <dgm:cxn modelId="{D91CE805-0FC8-4A47-A1E8-886E96BEBAFA}" srcId="{2584E17D-8030-4A8C-84C3-70B3FB549052}" destId="{F5437644-7E03-42FB-B5CE-7013C941C8AC}" srcOrd="1" destOrd="0" parTransId="{5D4238A2-1698-419C-9985-B4FFCD6978CB}" sibTransId="{4C5AB866-E5C3-41DF-9A03-9A702508F787}"/>
    <dgm:cxn modelId="{AB17B462-8747-4DF2-AE20-2D9F7BD100B2}" type="presOf" srcId="{DD707FAA-92A3-469F-9BC8-98A4FD5B2871}" destId="{25DD995F-C961-4419-9FE2-D0C63ABAF47D}" srcOrd="0" destOrd="0" presId="urn:microsoft.com/office/officeart/2005/8/layout/hierarchy1"/>
    <dgm:cxn modelId="{CFA6E5A4-F82F-4523-B81C-3246414AD098}" type="presOf" srcId="{F5437644-7E03-42FB-B5CE-7013C941C8AC}" destId="{A4491B0F-4DC6-4FC7-8DB0-C0C0E68692D4}" srcOrd="0" destOrd="0" presId="urn:microsoft.com/office/officeart/2005/8/layout/hierarchy1"/>
    <dgm:cxn modelId="{FCC7BCA7-34FE-46B9-8BD0-7CC56C2A3BB9}" srcId="{2584E17D-8030-4A8C-84C3-70B3FB549052}" destId="{2ABA4526-551A-454B-90B1-746424678624}" srcOrd="0" destOrd="0" parTransId="{D9D40719-F67A-4B8C-9AC7-6B1BD0D61A27}" sibTransId="{AC8D635D-A9C4-4516-9923-95D42DB541D4}"/>
    <dgm:cxn modelId="{0040F0D1-4FFE-4504-9A22-3F3B68143ED5}" type="presOf" srcId="{2584E17D-8030-4A8C-84C3-70B3FB549052}" destId="{0EE2A53F-325E-4341-88BF-B57DB6BFEB6A}" srcOrd="0" destOrd="0" presId="urn:microsoft.com/office/officeart/2005/8/layout/hierarchy1"/>
    <dgm:cxn modelId="{5E8AF9D1-29ED-4DFF-83A5-E83956EBC416}" srcId="{2584E17D-8030-4A8C-84C3-70B3FB549052}" destId="{DD707FAA-92A3-469F-9BC8-98A4FD5B2871}" srcOrd="2" destOrd="0" parTransId="{E55637D7-1F63-482A-A862-322779633996}" sibTransId="{BD04F6B8-B7BC-4975-9BD8-D35011480000}"/>
    <dgm:cxn modelId="{2F6BB821-6E93-43EF-87EA-79C2416CB141}" type="presParOf" srcId="{0EE2A53F-325E-4341-88BF-B57DB6BFEB6A}" destId="{3E6D6143-02D2-416C-8BF1-A6A50097393D}" srcOrd="0" destOrd="0" presId="urn:microsoft.com/office/officeart/2005/8/layout/hierarchy1"/>
    <dgm:cxn modelId="{66EFB2B9-7BBE-4638-B112-681CF4FC804E}" type="presParOf" srcId="{3E6D6143-02D2-416C-8BF1-A6A50097393D}" destId="{5C1743D3-706D-495B-B48B-5CDC85DDF597}" srcOrd="0" destOrd="0" presId="urn:microsoft.com/office/officeart/2005/8/layout/hierarchy1"/>
    <dgm:cxn modelId="{0CE3CB28-E1A2-4587-AA94-D42906D3C5AC}" type="presParOf" srcId="{5C1743D3-706D-495B-B48B-5CDC85DDF597}" destId="{2998F711-2D1D-4A8F-9669-9C206F6C8517}" srcOrd="0" destOrd="0" presId="urn:microsoft.com/office/officeart/2005/8/layout/hierarchy1"/>
    <dgm:cxn modelId="{4BB0841A-5270-4024-BB7B-D756DF60E428}" type="presParOf" srcId="{5C1743D3-706D-495B-B48B-5CDC85DDF597}" destId="{E328928C-BA0F-427B-AA76-28DD4FFBDC21}" srcOrd="1" destOrd="0" presId="urn:microsoft.com/office/officeart/2005/8/layout/hierarchy1"/>
    <dgm:cxn modelId="{D9181584-7457-47E0-93A1-847177AB9264}" type="presParOf" srcId="{3E6D6143-02D2-416C-8BF1-A6A50097393D}" destId="{3AB4F38D-11AB-4034-9204-3FA2AA85AB90}" srcOrd="1" destOrd="0" presId="urn:microsoft.com/office/officeart/2005/8/layout/hierarchy1"/>
    <dgm:cxn modelId="{9E9F121A-9EAF-4687-89DE-D6A96AFD1C68}" type="presParOf" srcId="{0EE2A53F-325E-4341-88BF-B57DB6BFEB6A}" destId="{BAEC32AC-E8FA-4698-A62A-2B489FB582B7}" srcOrd="1" destOrd="0" presId="urn:microsoft.com/office/officeart/2005/8/layout/hierarchy1"/>
    <dgm:cxn modelId="{C528AF12-942D-46F3-8BA9-4827359CD036}" type="presParOf" srcId="{BAEC32AC-E8FA-4698-A62A-2B489FB582B7}" destId="{EA18AA64-3ACD-47B0-A626-252831A532BA}" srcOrd="0" destOrd="0" presId="urn:microsoft.com/office/officeart/2005/8/layout/hierarchy1"/>
    <dgm:cxn modelId="{5CFFF317-F584-4CF2-B0B9-CCC5C5B56F16}" type="presParOf" srcId="{EA18AA64-3ACD-47B0-A626-252831A532BA}" destId="{32A85E78-B9CE-4A94-9049-935AC212CD31}" srcOrd="0" destOrd="0" presId="urn:microsoft.com/office/officeart/2005/8/layout/hierarchy1"/>
    <dgm:cxn modelId="{D23A483A-E3BD-41B4-BA48-36B151D16C2E}" type="presParOf" srcId="{EA18AA64-3ACD-47B0-A626-252831A532BA}" destId="{A4491B0F-4DC6-4FC7-8DB0-C0C0E68692D4}" srcOrd="1" destOrd="0" presId="urn:microsoft.com/office/officeart/2005/8/layout/hierarchy1"/>
    <dgm:cxn modelId="{A55FF7C3-299B-41F3-92FD-3BA2B0ADB8AA}" type="presParOf" srcId="{BAEC32AC-E8FA-4698-A62A-2B489FB582B7}" destId="{31887DCA-073E-4500-AE27-EA782B584023}" srcOrd="1" destOrd="0" presId="urn:microsoft.com/office/officeart/2005/8/layout/hierarchy1"/>
    <dgm:cxn modelId="{089410A0-1082-4799-9C04-74B2AB0F52F1}" type="presParOf" srcId="{0EE2A53F-325E-4341-88BF-B57DB6BFEB6A}" destId="{282AF57D-0B99-4513-B56B-C8E449B07604}" srcOrd="2" destOrd="0" presId="urn:microsoft.com/office/officeart/2005/8/layout/hierarchy1"/>
    <dgm:cxn modelId="{1D7E7FFA-CBE0-4DF3-AD83-FFBE807E78C9}" type="presParOf" srcId="{282AF57D-0B99-4513-B56B-C8E449B07604}" destId="{2937EFBF-FC64-44E1-BBBA-F2EF572C5410}" srcOrd="0" destOrd="0" presId="urn:microsoft.com/office/officeart/2005/8/layout/hierarchy1"/>
    <dgm:cxn modelId="{DB73B12A-8556-40E2-8FA4-2482AC2B7A07}" type="presParOf" srcId="{2937EFBF-FC64-44E1-BBBA-F2EF572C5410}" destId="{813D91BD-AAB7-4399-8515-96383AFBCF89}" srcOrd="0" destOrd="0" presId="urn:microsoft.com/office/officeart/2005/8/layout/hierarchy1"/>
    <dgm:cxn modelId="{449F3A29-F062-4633-B9C1-D0479A8315FC}" type="presParOf" srcId="{2937EFBF-FC64-44E1-BBBA-F2EF572C5410}" destId="{25DD995F-C961-4419-9FE2-D0C63ABAF47D}" srcOrd="1" destOrd="0" presId="urn:microsoft.com/office/officeart/2005/8/layout/hierarchy1"/>
    <dgm:cxn modelId="{5249E14A-C5DB-4FCD-9491-7748BBA441C1}" type="presParOf" srcId="{282AF57D-0B99-4513-B56B-C8E449B07604}" destId="{573CEFF5-B6C8-4CC4-86C9-D0181C1F69B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B4ABD96-6627-41C8-8972-5E276F91F820}" type="doc">
      <dgm:prSet loTypeId="urn:microsoft.com/office/officeart/2005/8/layout/hierarchy4" loCatId="hierarchy" qsTypeId="urn:microsoft.com/office/officeart/2005/8/quickstyle/3d5" qsCatId="3D" csTypeId="urn:microsoft.com/office/officeart/2005/8/colors/colorful1" csCatId="colorful" phldr="1"/>
      <dgm:spPr/>
      <dgm:t>
        <a:bodyPr/>
        <a:lstStyle/>
        <a:p>
          <a:endParaRPr lang="en-US"/>
        </a:p>
      </dgm:t>
    </dgm:pt>
    <dgm:pt modelId="{82465E32-250C-49F4-A6BF-2D1CFA4FFA5B}">
      <dgm:prSet/>
      <dgm:spPr/>
      <dgm:t>
        <a:bodyPr/>
        <a:lstStyle/>
        <a:p>
          <a:r>
            <a:rPr lang="en-US" b="1" dirty="0"/>
            <a:t>Central repository for learning materials with support for standards like SCORM.</a:t>
          </a:r>
          <a:br>
            <a:rPr lang="en-US" b="1" dirty="0"/>
          </a:br>
          <a:endParaRPr lang="en-US" dirty="0"/>
        </a:p>
      </dgm:t>
    </dgm:pt>
    <dgm:pt modelId="{A2B70F40-0C91-4332-B908-BE1C977EA0D0}" type="parTrans" cxnId="{59D9051E-2379-4C5C-AC6F-EF79EC769099}">
      <dgm:prSet/>
      <dgm:spPr/>
      <dgm:t>
        <a:bodyPr/>
        <a:lstStyle/>
        <a:p>
          <a:endParaRPr lang="en-US"/>
        </a:p>
      </dgm:t>
    </dgm:pt>
    <dgm:pt modelId="{29FBCCE0-084B-4FD2-B4F5-98A2ED44ECCA}" type="sibTrans" cxnId="{59D9051E-2379-4C5C-AC6F-EF79EC769099}">
      <dgm:prSet/>
      <dgm:spPr/>
      <dgm:t>
        <a:bodyPr/>
        <a:lstStyle/>
        <a:p>
          <a:endParaRPr lang="en-US"/>
        </a:p>
      </dgm:t>
    </dgm:pt>
    <dgm:pt modelId="{D8351899-32D3-41DB-B811-B4F5E6CDC3DB}">
      <dgm:prSet/>
      <dgm:spPr>
        <a:solidFill>
          <a:srgbClr val="00B0F0"/>
        </a:solidFill>
      </dgm:spPr>
      <dgm:t>
        <a:bodyPr/>
        <a:lstStyle/>
        <a:p>
          <a:r>
            <a:rPr lang="en-US" b="1" dirty="0"/>
            <a:t>Example: Moodle allows uploading and reusing SCORM-compliant content.</a:t>
          </a:r>
          <a:br>
            <a:rPr lang="en-US" b="1" dirty="0"/>
          </a:br>
          <a:endParaRPr lang="en-US" dirty="0"/>
        </a:p>
      </dgm:t>
    </dgm:pt>
    <dgm:pt modelId="{69C0459A-80A3-4A85-931C-89E8F5341FC2}" type="parTrans" cxnId="{4C7ACE1D-D3B6-4606-B846-0F350880492C}">
      <dgm:prSet/>
      <dgm:spPr/>
      <dgm:t>
        <a:bodyPr/>
        <a:lstStyle/>
        <a:p>
          <a:endParaRPr lang="en-US"/>
        </a:p>
      </dgm:t>
    </dgm:pt>
    <dgm:pt modelId="{3F7BBBEC-B8BD-4C18-BFB9-8C73EADB8289}" type="sibTrans" cxnId="{4C7ACE1D-D3B6-4606-B846-0F350880492C}">
      <dgm:prSet/>
      <dgm:spPr/>
      <dgm:t>
        <a:bodyPr/>
        <a:lstStyle/>
        <a:p>
          <a:endParaRPr lang="en-US"/>
        </a:p>
      </dgm:t>
    </dgm:pt>
    <dgm:pt modelId="{E3FEA1B8-66E2-4548-950E-862A2ECD2370}">
      <dgm:prSet/>
      <dgm:spPr>
        <a:solidFill>
          <a:srgbClr val="0070C0"/>
        </a:solidFill>
      </dgm:spPr>
      <dgm:t>
        <a:bodyPr/>
        <a:lstStyle/>
        <a:p>
          <a:r>
            <a:rPr lang="en-US" b="1" dirty="0"/>
            <a:t>Benefits: Improves content accessibility and reusability.</a:t>
          </a:r>
          <a:endParaRPr lang="en-US" dirty="0"/>
        </a:p>
      </dgm:t>
    </dgm:pt>
    <dgm:pt modelId="{D6850882-DE1C-443F-870B-D10B8AE0930E}" type="parTrans" cxnId="{6C45503C-E698-4706-8F3F-012211705EEC}">
      <dgm:prSet/>
      <dgm:spPr/>
      <dgm:t>
        <a:bodyPr/>
        <a:lstStyle/>
        <a:p>
          <a:endParaRPr lang="en-US"/>
        </a:p>
      </dgm:t>
    </dgm:pt>
    <dgm:pt modelId="{63821055-5936-46CC-83D4-9E433E63CD12}" type="sibTrans" cxnId="{6C45503C-E698-4706-8F3F-012211705EEC}">
      <dgm:prSet/>
      <dgm:spPr/>
      <dgm:t>
        <a:bodyPr/>
        <a:lstStyle/>
        <a:p>
          <a:endParaRPr lang="en-US"/>
        </a:p>
      </dgm:t>
    </dgm:pt>
    <dgm:pt modelId="{4036CAE1-23F3-44D1-A9BE-7168CD2BD61F}" type="pres">
      <dgm:prSet presAssocID="{7B4ABD96-6627-41C8-8972-5E276F91F820}" presName="Name0" presStyleCnt="0">
        <dgm:presLayoutVars>
          <dgm:chPref val="1"/>
          <dgm:dir/>
          <dgm:animOne val="branch"/>
          <dgm:animLvl val="lvl"/>
          <dgm:resizeHandles/>
        </dgm:presLayoutVars>
      </dgm:prSet>
      <dgm:spPr/>
    </dgm:pt>
    <dgm:pt modelId="{3F7A3C82-D210-43AB-A386-2B7261303770}" type="pres">
      <dgm:prSet presAssocID="{82465E32-250C-49F4-A6BF-2D1CFA4FFA5B}" presName="vertOne" presStyleCnt="0"/>
      <dgm:spPr/>
    </dgm:pt>
    <dgm:pt modelId="{5770F81C-7345-465E-9209-64E9EF326FFB}" type="pres">
      <dgm:prSet presAssocID="{82465E32-250C-49F4-A6BF-2D1CFA4FFA5B}" presName="txOne" presStyleLbl="node0" presStyleIdx="0" presStyleCnt="3">
        <dgm:presLayoutVars>
          <dgm:chPref val="3"/>
        </dgm:presLayoutVars>
      </dgm:prSet>
      <dgm:spPr/>
    </dgm:pt>
    <dgm:pt modelId="{557F9919-130B-4F22-A984-05C0144352FC}" type="pres">
      <dgm:prSet presAssocID="{82465E32-250C-49F4-A6BF-2D1CFA4FFA5B}" presName="horzOne" presStyleCnt="0"/>
      <dgm:spPr/>
    </dgm:pt>
    <dgm:pt modelId="{1F2DB6F0-6B55-4158-BFAC-151B1AF8DF9B}" type="pres">
      <dgm:prSet presAssocID="{29FBCCE0-084B-4FD2-B4F5-98A2ED44ECCA}" presName="sibSpaceOne" presStyleCnt="0"/>
      <dgm:spPr/>
    </dgm:pt>
    <dgm:pt modelId="{85409D38-4B2F-496F-A60C-47C6E7302376}" type="pres">
      <dgm:prSet presAssocID="{D8351899-32D3-41DB-B811-B4F5E6CDC3DB}" presName="vertOne" presStyleCnt="0"/>
      <dgm:spPr/>
    </dgm:pt>
    <dgm:pt modelId="{8E1F9876-25A3-4AE4-BF74-9B79327B271F}" type="pres">
      <dgm:prSet presAssocID="{D8351899-32D3-41DB-B811-B4F5E6CDC3DB}" presName="txOne" presStyleLbl="node0" presStyleIdx="1" presStyleCnt="3">
        <dgm:presLayoutVars>
          <dgm:chPref val="3"/>
        </dgm:presLayoutVars>
      </dgm:prSet>
      <dgm:spPr/>
    </dgm:pt>
    <dgm:pt modelId="{17FFE524-A170-4BF1-9520-71ECFEDA736E}" type="pres">
      <dgm:prSet presAssocID="{D8351899-32D3-41DB-B811-B4F5E6CDC3DB}" presName="horzOne" presStyleCnt="0"/>
      <dgm:spPr/>
    </dgm:pt>
    <dgm:pt modelId="{90732CA1-3082-45B5-BC4A-0D2625D119F3}" type="pres">
      <dgm:prSet presAssocID="{3F7BBBEC-B8BD-4C18-BFB9-8C73EADB8289}" presName="sibSpaceOne" presStyleCnt="0"/>
      <dgm:spPr/>
    </dgm:pt>
    <dgm:pt modelId="{8D5879AA-0CA1-4FCE-9C4B-407018A763CA}" type="pres">
      <dgm:prSet presAssocID="{E3FEA1B8-66E2-4548-950E-862A2ECD2370}" presName="vertOne" presStyleCnt="0"/>
      <dgm:spPr/>
    </dgm:pt>
    <dgm:pt modelId="{08C25D1E-923F-4DBB-A717-F100496E421A}" type="pres">
      <dgm:prSet presAssocID="{E3FEA1B8-66E2-4548-950E-862A2ECD2370}" presName="txOne" presStyleLbl="node0" presStyleIdx="2" presStyleCnt="3">
        <dgm:presLayoutVars>
          <dgm:chPref val="3"/>
        </dgm:presLayoutVars>
      </dgm:prSet>
      <dgm:spPr/>
    </dgm:pt>
    <dgm:pt modelId="{A424DF82-07E6-46D1-A239-FFEF951BF5A3}" type="pres">
      <dgm:prSet presAssocID="{E3FEA1B8-66E2-4548-950E-862A2ECD2370}" presName="horzOne" presStyleCnt="0"/>
      <dgm:spPr/>
    </dgm:pt>
  </dgm:ptLst>
  <dgm:cxnLst>
    <dgm:cxn modelId="{3364ED06-D17B-4BBA-9A6E-E8CA37F385DD}" type="presOf" srcId="{82465E32-250C-49F4-A6BF-2D1CFA4FFA5B}" destId="{5770F81C-7345-465E-9209-64E9EF326FFB}" srcOrd="0" destOrd="0" presId="urn:microsoft.com/office/officeart/2005/8/layout/hierarchy4"/>
    <dgm:cxn modelId="{4C7ACE1D-D3B6-4606-B846-0F350880492C}" srcId="{7B4ABD96-6627-41C8-8972-5E276F91F820}" destId="{D8351899-32D3-41DB-B811-B4F5E6CDC3DB}" srcOrd="1" destOrd="0" parTransId="{69C0459A-80A3-4A85-931C-89E8F5341FC2}" sibTransId="{3F7BBBEC-B8BD-4C18-BFB9-8C73EADB8289}"/>
    <dgm:cxn modelId="{59D9051E-2379-4C5C-AC6F-EF79EC769099}" srcId="{7B4ABD96-6627-41C8-8972-5E276F91F820}" destId="{82465E32-250C-49F4-A6BF-2D1CFA4FFA5B}" srcOrd="0" destOrd="0" parTransId="{A2B70F40-0C91-4332-B908-BE1C977EA0D0}" sibTransId="{29FBCCE0-084B-4FD2-B4F5-98A2ED44ECCA}"/>
    <dgm:cxn modelId="{829BF828-E9A9-4B08-9F67-B7D4930B88AE}" type="presOf" srcId="{D8351899-32D3-41DB-B811-B4F5E6CDC3DB}" destId="{8E1F9876-25A3-4AE4-BF74-9B79327B271F}" srcOrd="0" destOrd="0" presId="urn:microsoft.com/office/officeart/2005/8/layout/hierarchy4"/>
    <dgm:cxn modelId="{6C45503C-E698-4706-8F3F-012211705EEC}" srcId="{7B4ABD96-6627-41C8-8972-5E276F91F820}" destId="{E3FEA1B8-66E2-4548-950E-862A2ECD2370}" srcOrd="2" destOrd="0" parTransId="{D6850882-DE1C-443F-870B-D10B8AE0930E}" sibTransId="{63821055-5936-46CC-83D4-9E433E63CD12}"/>
    <dgm:cxn modelId="{7392D5B7-B0A4-47B2-ACA5-E61949AB63CF}" type="presOf" srcId="{7B4ABD96-6627-41C8-8972-5E276F91F820}" destId="{4036CAE1-23F3-44D1-A9BE-7168CD2BD61F}" srcOrd="0" destOrd="0" presId="urn:microsoft.com/office/officeart/2005/8/layout/hierarchy4"/>
    <dgm:cxn modelId="{DEF06BCA-BD27-4D9E-B3DA-6C1C260F737C}" type="presOf" srcId="{E3FEA1B8-66E2-4548-950E-862A2ECD2370}" destId="{08C25D1E-923F-4DBB-A717-F100496E421A}" srcOrd="0" destOrd="0" presId="urn:microsoft.com/office/officeart/2005/8/layout/hierarchy4"/>
    <dgm:cxn modelId="{32F5ED67-A638-4324-85BC-3C051410BC86}" type="presParOf" srcId="{4036CAE1-23F3-44D1-A9BE-7168CD2BD61F}" destId="{3F7A3C82-D210-43AB-A386-2B7261303770}" srcOrd="0" destOrd="0" presId="urn:microsoft.com/office/officeart/2005/8/layout/hierarchy4"/>
    <dgm:cxn modelId="{91C63A3D-3017-49A8-9521-0FA30FB730D3}" type="presParOf" srcId="{3F7A3C82-D210-43AB-A386-2B7261303770}" destId="{5770F81C-7345-465E-9209-64E9EF326FFB}" srcOrd="0" destOrd="0" presId="urn:microsoft.com/office/officeart/2005/8/layout/hierarchy4"/>
    <dgm:cxn modelId="{2A0D2411-77AB-49B5-8770-9FF48B936F8F}" type="presParOf" srcId="{3F7A3C82-D210-43AB-A386-2B7261303770}" destId="{557F9919-130B-4F22-A984-05C0144352FC}" srcOrd="1" destOrd="0" presId="urn:microsoft.com/office/officeart/2005/8/layout/hierarchy4"/>
    <dgm:cxn modelId="{2741C54A-4230-4759-AE29-CA64EC8D235A}" type="presParOf" srcId="{4036CAE1-23F3-44D1-A9BE-7168CD2BD61F}" destId="{1F2DB6F0-6B55-4158-BFAC-151B1AF8DF9B}" srcOrd="1" destOrd="0" presId="urn:microsoft.com/office/officeart/2005/8/layout/hierarchy4"/>
    <dgm:cxn modelId="{5025255A-9CCC-4194-98B1-FFBA7CA2D7B2}" type="presParOf" srcId="{4036CAE1-23F3-44D1-A9BE-7168CD2BD61F}" destId="{85409D38-4B2F-496F-A60C-47C6E7302376}" srcOrd="2" destOrd="0" presId="urn:microsoft.com/office/officeart/2005/8/layout/hierarchy4"/>
    <dgm:cxn modelId="{281147FF-6BBE-4DE4-94CB-1FE444ED3691}" type="presParOf" srcId="{85409D38-4B2F-496F-A60C-47C6E7302376}" destId="{8E1F9876-25A3-4AE4-BF74-9B79327B271F}" srcOrd="0" destOrd="0" presId="urn:microsoft.com/office/officeart/2005/8/layout/hierarchy4"/>
    <dgm:cxn modelId="{B4993FA2-A03A-49CF-8A29-0040E249D84F}" type="presParOf" srcId="{85409D38-4B2F-496F-A60C-47C6E7302376}" destId="{17FFE524-A170-4BF1-9520-71ECFEDA736E}" srcOrd="1" destOrd="0" presId="urn:microsoft.com/office/officeart/2005/8/layout/hierarchy4"/>
    <dgm:cxn modelId="{377B718B-2AB9-4E45-A2D5-C018254F7356}" type="presParOf" srcId="{4036CAE1-23F3-44D1-A9BE-7168CD2BD61F}" destId="{90732CA1-3082-45B5-BC4A-0D2625D119F3}" srcOrd="3" destOrd="0" presId="urn:microsoft.com/office/officeart/2005/8/layout/hierarchy4"/>
    <dgm:cxn modelId="{7366DFC8-EB4E-468B-8B4F-F2648EC6AE63}" type="presParOf" srcId="{4036CAE1-23F3-44D1-A9BE-7168CD2BD61F}" destId="{8D5879AA-0CA1-4FCE-9C4B-407018A763CA}" srcOrd="4" destOrd="0" presId="urn:microsoft.com/office/officeart/2005/8/layout/hierarchy4"/>
    <dgm:cxn modelId="{FE925121-43F9-47A9-B751-52FD90544B14}" type="presParOf" srcId="{8D5879AA-0CA1-4FCE-9C4B-407018A763CA}" destId="{08C25D1E-923F-4DBB-A717-F100496E421A}" srcOrd="0" destOrd="0" presId="urn:microsoft.com/office/officeart/2005/8/layout/hierarchy4"/>
    <dgm:cxn modelId="{03EC392C-876E-4674-A35B-B34267552825}" type="presParOf" srcId="{8D5879AA-0CA1-4FCE-9C4B-407018A763CA}" destId="{A424DF82-07E6-46D1-A239-FFEF951BF5A3}"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7391B9-1C17-4747-85B1-7E73AA21036E}">
      <dsp:nvSpPr>
        <dsp:cNvPr id="0" name=""/>
        <dsp:cNvSpPr/>
      </dsp:nvSpPr>
      <dsp:spPr>
        <a:xfrm>
          <a:off x="0" y="14795"/>
          <a:ext cx="9087439" cy="1209780"/>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t>Allows creation, organization, and management of courses and learning materials. Supports multimedia content and structured learning paths.</a:t>
          </a:r>
          <a:br>
            <a:rPr lang="en-US" sz="2200" b="1" kern="1200" dirty="0"/>
          </a:br>
          <a:endParaRPr lang="en-US" sz="2200" kern="1200" dirty="0"/>
        </a:p>
      </dsp:txBody>
      <dsp:txXfrm>
        <a:off x="59057" y="73852"/>
        <a:ext cx="8969325" cy="1091666"/>
      </dsp:txXfrm>
    </dsp:sp>
    <dsp:sp modelId="{66276DAA-9680-4050-99A8-2AC7BA38A85D}">
      <dsp:nvSpPr>
        <dsp:cNvPr id="0" name=""/>
        <dsp:cNvSpPr/>
      </dsp:nvSpPr>
      <dsp:spPr>
        <a:xfrm>
          <a:off x="0" y="1287935"/>
          <a:ext cx="9087439" cy="1209780"/>
        </a:xfrm>
        <a:prstGeom prst="round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t>Example: In Moodle, instructors can create courses with videos, quizzes, and downloadable resources.</a:t>
          </a:r>
          <a:br>
            <a:rPr lang="en-US" sz="2200" b="1" kern="1200" dirty="0"/>
          </a:br>
          <a:endParaRPr lang="en-US" sz="2200" kern="1200" dirty="0"/>
        </a:p>
      </dsp:txBody>
      <dsp:txXfrm>
        <a:off x="59057" y="1346992"/>
        <a:ext cx="8969325" cy="1091666"/>
      </dsp:txXfrm>
    </dsp:sp>
    <dsp:sp modelId="{6EEA820D-A564-4281-8EB9-2D8F27993045}">
      <dsp:nvSpPr>
        <dsp:cNvPr id="0" name=""/>
        <dsp:cNvSpPr/>
      </dsp:nvSpPr>
      <dsp:spPr>
        <a:xfrm>
          <a:off x="0" y="2561076"/>
          <a:ext cx="9087439" cy="1209780"/>
        </a:xfrm>
        <a:prstGeom prst="roundRect">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a:t>Benefits: Streamlines content delivery and ensures structured learning.</a:t>
          </a:r>
          <a:endParaRPr lang="en-US" sz="2200" kern="1200"/>
        </a:p>
      </dsp:txBody>
      <dsp:txXfrm>
        <a:off x="59057" y="2620133"/>
        <a:ext cx="8969325" cy="10916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7D28A4-81BC-4DBE-92EA-934568413F95}">
      <dsp:nvSpPr>
        <dsp:cNvPr id="0" name=""/>
        <dsp:cNvSpPr/>
      </dsp:nvSpPr>
      <dsp:spPr>
        <a:xfrm>
          <a:off x="0" y="0"/>
          <a:ext cx="7293123" cy="1278059"/>
        </a:xfrm>
        <a:prstGeom prst="roundRect">
          <a:avLst>
            <a:gd name="adj" fmla="val 10000"/>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Font typeface="Wingdings" panose="05000000000000000000" pitchFamily="2" charset="2"/>
            <a:buNone/>
          </a:pPr>
          <a:r>
            <a:rPr lang="en-US" sz="2400" b="1" kern="1200" dirty="0"/>
            <a:t>Facilitates creation of quizzes, exams, and assignments with automated grading.</a:t>
          </a:r>
          <a:br>
            <a:rPr lang="en-US" sz="2400" b="1" kern="1200" dirty="0"/>
          </a:br>
          <a:endParaRPr lang="en-US" sz="2400" kern="1200" dirty="0"/>
        </a:p>
      </dsp:txBody>
      <dsp:txXfrm>
        <a:off x="37433" y="37433"/>
        <a:ext cx="5913997" cy="1203193"/>
      </dsp:txXfrm>
    </dsp:sp>
    <dsp:sp modelId="{FD612360-7B45-431A-BBA8-A3FCCF48A1E6}">
      <dsp:nvSpPr>
        <dsp:cNvPr id="0" name=""/>
        <dsp:cNvSpPr/>
      </dsp:nvSpPr>
      <dsp:spPr>
        <a:xfrm>
          <a:off x="643510" y="1491069"/>
          <a:ext cx="7293123" cy="1278059"/>
        </a:xfrm>
        <a:prstGeom prst="roundRect">
          <a:avLst>
            <a:gd name="adj" fmla="val 10000"/>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a:t>Example: Moodle supports multiple question types and instant feedback.</a:t>
          </a:r>
          <a:endParaRPr lang="en-US" sz="2400" kern="1200" dirty="0"/>
        </a:p>
      </dsp:txBody>
      <dsp:txXfrm>
        <a:off x="680943" y="1528502"/>
        <a:ext cx="5744007" cy="1203193"/>
      </dsp:txXfrm>
    </dsp:sp>
    <dsp:sp modelId="{14AD51C8-28DB-45A8-9E0D-7E9EE8D51C8E}">
      <dsp:nvSpPr>
        <dsp:cNvPr id="0" name=""/>
        <dsp:cNvSpPr/>
      </dsp:nvSpPr>
      <dsp:spPr>
        <a:xfrm>
          <a:off x="1287021" y="2982138"/>
          <a:ext cx="7293123" cy="1278059"/>
        </a:xfrm>
        <a:prstGeom prst="roundRect">
          <a:avLst>
            <a:gd name="adj" fmla="val 10000"/>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t>Benefits: Enhances learning through evaluation and feedback.</a:t>
          </a:r>
          <a:endParaRPr lang="en-US" sz="2400" kern="1200" dirty="0"/>
        </a:p>
      </dsp:txBody>
      <dsp:txXfrm>
        <a:off x="1324454" y="3019571"/>
        <a:ext cx="5744007" cy="1203193"/>
      </dsp:txXfrm>
    </dsp:sp>
    <dsp:sp modelId="{D46C96C8-E1CB-4E18-8BD9-BACFB04E335C}">
      <dsp:nvSpPr>
        <dsp:cNvPr id="0" name=""/>
        <dsp:cNvSpPr/>
      </dsp:nvSpPr>
      <dsp:spPr>
        <a:xfrm>
          <a:off x="6462384" y="969195"/>
          <a:ext cx="830738" cy="830738"/>
        </a:xfrm>
        <a:prstGeom prst="downArrow">
          <a:avLst>
            <a:gd name="adj1" fmla="val 55000"/>
            <a:gd name="adj2" fmla="val 45000"/>
          </a:avLst>
        </a:prstGeom>
        <a:solidFill>
          <a:schemeClr val="accent2">
            <a:tint val="40000"/>
            <a:alpha val="90000"/>
            <a:hueOff val="0"/>
            <a:satOff val="0"/>
            <a:lumOff val="0"/>
            <a:alphaOff val="0"/>
          </a:schemeClr>
        </a:solidFill>
        <a:ln w="1587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649300" y="969195"/>
        <a:ext cx="456906" cy="625130"/>
      </dsp:txXfrm>
    </dsp:sp>
    <dsp:sp modelId="{6E4D37A2-8C94-49DB-BDB2-450C5DD9527B}">
      <dsp:nvSpPr>
        <dsp:cNvPr id="0" name=""/>
        <dsp:cNvSpPr/>
      </dsp:nvSpPr>
      <dsp:spPr>
        <a:xfrm>
          <a:off x="7105895" y="2451743"/>
          <a:ext cx="830738" cy="830738"/>
        </a:xfrm>
        <a:prstGeom prst="downArrow">
          <a:avLst>
            <a:gd name="adj1" fmla="val 55000"/>
            <a:gd name="adj2" fmla="val 45000"/>
          </a:avLst>
        </a:prstGeom>
        <a:solidFill>
          <a:schemeClr val="accent3">
            <a:tint val="40000"/>
            <a:alpha val="90000"/>
            <a:hueOff val="0"/>
            <a:satOff val="0"/>
            <a:lumOff val="0"/>
            <a:alphaOff val="0"/>
          </a:schemeClr>
        </a:solidFill>
        <a:ln w="15875"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7292811" y="2451743"/>
        <a:ext cx="456906" cy="6251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98F711-2D1D-4A8F-9669-9C206F6C8517}">
      <dsp:nvSpPr>
        <dsp:cNvPr id="0" name=""/>
        <dsp:cNvSpPr/>
      </dsp:nvSpPr>
      <dsp:spPr>
        <a:xfrm>
          <a:off x="7837" y="868316"/>
          <a:ext cx="2819523" cy="179386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28928C-BA0F-427B-AA76-28DD4FFBDC21}">
      <dsp:nvSpPr>
        <dsp:cNvPr id="0" name=""/>
        <dsp:cNvSpPr/>
      </dsp:nvSpPr>
      <dsp:spPr>
        <a:xfrm>
          <a:off x="284615" y="1131256"/>
          <a:ext cx="2819523" cy="1793861"/>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kern="1200" dirty="0">
              <a:solidFill>
                <a:srgbClr val="0070C0"/>
              </a:solidFill>
            </a:rPr>
            <a:t>Monitors learner progress and generates performance reports.</a:t>
          </a:r>
          <a:br>
            <a:rPr lang="en-US" sz="2100" b="1" kern="1200" dirty="0">
              <a:solidFill>
                <a:srgbClr val="0070C0"/>
              </a:solidFill>
            </a:rPr>
          </a:br>
          <a:endParaRPr lang="en-US" sz="2100" kern="1200" dirty="0">
            <a:solidFill>
              <a:srgbClr val="0070C0"/>
            </a:solidFill>
          </a:endParaRPr>
        </a:p>
      </dsp:txBody>
      <dsp:txXfrm>
        <a:off x="337155" y="1183796"/>
        <a:ext cx="2714443" cy="1688781"/>
      </dsp:txXfrm>
    </dsp:sp>
    <dsp:sp modelId="{32A85E78-B9CE-4A94-9049-935AC212CD31}">
      <dsp:nvSpPr>
        <dsp:cNvPr id="0" name=""/>
        <dsp:cNvSpPr/>
      </dsp:nvSpPr>
      <dsp:spPr>
        <a:xfrm>
          <a:off x="3380917" y="868316"/>
          <a:ext cx="2819523" cy="179386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491B0F-4DC6-4FC7-8DB0-C0C0E68692D4}">
      <dsp:nvSpPr>
        <dsp:cNvPr id="0" name=""/>
        <dsp:cNvSpPr/>
      </dsp:nvSpPr>
      <dsp:spPr>
        <a:xfrm>
          <a:off x="3657696" y="1131256"/>
          <a:ext cx="2819523" cy="1793861"/>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kern="1200">
              <a:solidFill>
                <a:srgbClr val="0070C0"/>
              </a:solidFill>
            </a:rPr>
            <a:t>Example: Moodle provides dashboards and downloadable reports.</a:t>
          </a:r>
          <a:br>
            <a:rPr lang="en-US" sz="2100" b="1" kern="1200">
              <a:solidFill>
                <a:srgbClr val="0070C0"/>
              </a:solidFill>
            </a:rPr>
          </a:br>
          <a:endParaRPr lang="en-US" sz="2100" kern="1200">
            <a:solidFill>
              <a:srgbClr val="0070C0"/>
            </a:solidFill>
          </a:endParaRPr>
        </a:p>
      </dsp:txBody>
      <dsp:txXfrm>
        <a:off x="3710236" y="1183796"/>
        <a:ext cx="2714443" cy="1688781"/>
      </dsp:txXfrm>
    </dsp:sp>
    <dsp:sp modelId="{813D91BD-AAB7-4399-8515-96383AFBCF89}">
      <dsp:nvSpPr>
        <dsp:cNvPr id="0" name=""/>
        <dsp:cNvSpPr/>
      </dsp:nvSpPr>
      <dsp:spPr>
        <a:xfrm>
          <a:off x="6753998" y="868316"/>
          <a:ext cx="2819523" cy="179386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5DD995F-C961-4419-9FE2-D0C63ABAF47D}">
      <dsp:nvSpPr>
        <dsp:cNvPr id="0" name=""/>
        <dsp:cNvSpPr/>
      </dsp:nvSpPr>
      <dsp:spPr>
        <a:xfrm>
          <a:off x="7030777" y="1131256"/>
          <a:ext cx="2819523" cy="1793861"/>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kern="1200">
              <a:solidFill>
                <a:srgbClr val="0070C0"/>
              </a:solidFill>
            </a:rPr>
            <a:t>Benefits: Helps identify learning gaps and track achievements.</a:t>
          </a:r>
          <a:endParaRPr lang="en-US" sz="2100" kern="1200">
            <a:solidFill>
              <a:srgbClr val="0070C0"/>
            </a:solidFill>
          </a:endParaRPr>
        </a:p>
      </dsp:txBody>
      <dsp:txXfrm>
        <a:off x="7083317" y="1183796"/>
        <a:ext cx="2714443" cy="16887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70F81C-7345-465E-9209-64E9EF326FFB}">
      <dsp:nvSpPr>
        <dsp:cNvPr id="0" name=""/>
        <dsp:cNvSpPr/>
      </dsp:nvSpPr>
      <dsp:spPr>
        <a:xfrm>
          <a:off x="7417" y="0"/>
          <a:ext cx="2999343" cy="3447820"/>
        </a:xfrm>
        <a:prstGeom prst="roundRect">
          <a:avLst>
            <a:gd name="adj" fmla="val 10000"/>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1" kern="1200" dirty="0"/>
            <a:t>Central repository for learning materials with support for standards like SCORM.</a:t>
          </a:r>
          <a:br>
            <a:rPr lang="en-US" sz="2700" b="1" kern="1200" dirty="0"/>
          </a:br>
          <a:endParaRPr lang="en-US" sz="2700" kern="1200" dirty="0"/>
        </a:p>
      </dsp:txBody>
      <dsp:txXfrm>
        <a:off x="95265" y="87848"/>
        <a:ext cx="2823647" cy="3272124"/>
      </dsp:txXfrm>
    </dsp:sp>
    <dsp:sp modelId="{8E1F9876-25A3-4AE4-BF74-9B79327B271F}">
      <dsp:nvSpPr>
        <dsp:cNvPr id="0" name=""/>
        <dsp:cNvSpPr/>
      </dsp:nvSpPr>
      <dsp:spPr>
        <a:xfrm>
          <a:off x="3510651" y="0"/>
          <a:ext cx="2999343" cy="3447820"/>
        </a:xfrm>
        <a:prstGeom prst="roundRect">
          <a:avLst>
            <a:gd name="adj" fmla="val 10000"/>
          </a:avLst>
        </a:prstGeom>
        <a:solidFill>
          <a:srgbClr val="00B0F0"/>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1" kern="1200" dirty="0"/>
            <a:t>Example: Moodle allows uploading and reusing SCORM-compliant content.</a:t>
          </a:r>
          <a:br>
            <a:rPr lang="en-US" sz="2700" b="1" kern="1200" dirty="0"/>
          </a:br>
          <a:endParaRPr lang="en-US" sz="2700" kern="1200" dirty="0"/>
        </a:p>
      </dsp:txBody>
      <dsp:txXfrm>
        <a:off x="3598499" y="87848"/>
        <a:ext cx="2823647" cy="3272124"/>
      </dsp:txXfrm>
    </dsp:sp>
    <dsp:sp modelId="{08C25D1E-923F-4DBB-A717-F100496E421A}">
      <dsp:nvSpPr>
        <dsp:cNvPr id="0" name=""/>
        <dsp:cNvSpPr/>
      </dsp:nvSpPr>
      <dsp:spPr>
        <a:xfrm>
          <a:off x="7013884" y="0"/>
          <a:ext cx="2999343" cy="3447820"/>
        </a:xfrm>
        <a:prstGeom prst="roundRect">
          <a:avLst>
            <a:gd name="adj" fmla="val 10000"/>
          </a:avLst>
        </a:prstGeom>
        <a:solidFill>
          <a:srgbClr val="0070C0"/>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1" kern="1200" dirty="0"/>
            <a:t>Benefits: Improves content accessibility and reusability.</a:t>
          </a:r>
          <a:endParaRPr lang="en-US" sz="2700" kern="1200" dirty="0"/>
        </a:p>
      </dsp:txBody>
      <dsp:txXfrm>
        <a:off x="7101732" y="87848"/>
        <a:ext cx="2823647" cy="327212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C9B19E-A588-4CB1-9E7A-E3613BC5328B}" type="datetimeFigureOut">
              <a:rPr lang="en-US" smtClean="0"/>
              <a:t>6/17/2025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A3237F-0A44-428D-B9E5-72587FD1EF0D}" type="slidenum">
              <a:rPr lang="en-US" smtClean="0"/>
              <a:t>‹#›</a:t>
            </a:fld>
            <a:endParaRPr lang="en-US"/>
          </a:p>
        </p:txBody>
      </p:sp>
    </p:spTree>
    <p:extLst>
      <p:ext uri="{BB962C8B-B14F-4D97-AF65-F5344CB8AC3E}">
        <p14:creationId xmlns:p14="http://schemas.microsoft.com/office/powerpoint/2010/main" val="1827452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9732656" y="5883275"/>
            <a:ext cx="1143000" cy="365125"/>
          </a:xfrm>
          <a:prstGeom prst="rect">
            <a:avLst/>
          </a:prstGeom>
        </p:spPr>
        <p:txBody>
          <a:bodyPr/>
          <a:lstStyle/>
          <a:p>
            <a:fld id="{E4C46F52-3812-4F40-A753-86D580B29F43}" type="datetime1">
              <a:rPr lang="en-US" smtClean="0"/>
              <a:t>6/17/2025</a:t>
            </a:fld>
            <a:endParaRPr lang="en-US"/>
          </a:p>
        </p:txBody>
      </p:sp>
      <p:sp>
        <p:nvSpPr>
          <p:cNvPr id="5" name="Footer Placeholder 4"/>
          <p:cNvSpPr>
            <a:spLocks noGrp="1"/>
          </p:cNvSpPr>
          <p:nvPr>
            <p:ph type="ftr" sz="quarter" idx="11"/>
          </p:nvPr>
        </p:nvSpPr>
        <p:spPr>
          <a:xfrm>
            <a:off x="5332412" y="5883275"/>
            <a:ext cx="4324044"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lvl1pPr>
              <a:defRPr sz="1400"/>
            </a:lvl1pPr>
          </a:lstStyle>
          <a:p>
            <a:fld id="{B1493912-9BC9-44E3-BA53-8FFCF50B978A}" type="slidenum">
              <a:rPr lang="en-US" smtClean="0"/>
              <a:pPr/>
              <a:t>‹#›</a:t>
            </a:fld>
            <a:endParaRPr lang="en-US" dirty="0"/>
          </a:p>
        </p:txBody>
      </p:sp>
      <p:pic>
        <p:nvPicPr>
          <p:cNvPr id="7" name="Εικόνα 6">
            <a:extLst>
              <a:ext uri="{FF2B5EF4-FFF2-40B4-BE49-F238E27FC236}">
                <a16:creationId xmlns:a16="http://schemas.microsoft.com/office/drawing/2014/main" id="{B309C0CC-15B1-377A-9B18-1E2008F5D106}"/>
              </a:ext>
            </a:extLst>
          </p:cNvPr>
          <p:cNvPicPr>
            <a:picLocks noChangeAspect="1"/>
          </p:cNvPicPr>
          <p:nvPr userDrawn="1"/>
        </p:nvPicPr>
        <p:blipFill>
          <a:blip r:embed="rId2"/>
          <a:stretch>
            <a:fillRect/>
          </a:stretch>
        </p:blipFill>
        <p:spPr>
          <a:xfrm>
            <a:off x="8308590" y="51187"/>
            <a:ext cx="3883410" cy="1040626"/>
          </a:xfrm>
          <a:prstGeom prst="rect">
            <a:avLst/>
          </a:prstGeom>
        </p:spPr>
      </p:pic>
      <p:pic>
        <p:nvPicPr>
          <p:cNvPr id="8" name="Εικόνα 8">
            <a:extLst>
              <a:ext uri="{FF2B5EF4-FFF2-40B4-BE49-F238E27FC236}">
                <a16:creationId xmlns:a16="http://schemas.microsoft.com/office/drawing/2014/main" id="{893886D6-0DC8-C9BF-AD49-B35AB6578236}"/>
              </a:ext>
            </a:extLst>
          </p:cNvPr>
          <p:cNvPicPr>
            <a:picLocks noChangeAspect="1"/>
          </p:cNvPicPr>
          <p:nvPr userDrawn="1"/>
        </p:nvPicPr>
        <p:blipFill>
          <a:blip r:embed="rId3"/>
          <a:stretch>
            <a:fillRect/>
          </a:stretch>
        </p:blipFill>
        <p:spPr>
          <a:xfrm>
            <a:off x="44449" y="6048375"/>
            <a:ext cx="515157" cy="759018"/>
          </a:xfrm>
          <a:prstGeom prst="rect">
            <a:avLst/>
          </a:prstGeom>
        </p:spPr>
      </p:pic>
      <p:grpSp>
        <p:nvGrpSpPr>
          <p:cNvPr id="9" name="Group 8">
            <a:extLst>
              <a:ext uri="{FF2B5EF4-FFF2-40B4-BE49-F238E27FC236}">
                <a16:creationId xmlns:a16="http://schemas.microsoft.com/office/drawing/2014/main" id="{634DC928-D77A-7D25-5DBB-46B1B0A44D0B}"/>
              </a:ext>
            </a:extLst>
          </p:cNvPr>
          <p:cNvGrpSpPr/>
          <p:nvPr userDrawn="1"/>
        </p:nvGrpSpPr>
        <p:grpSpPr>
          <a:xfrm>
            <a:off x="8331839" y="6072187"/>
            <a:ext cx="2895600" cy="616209"/>
            <a:chOff x="219269" y="6105266"/>
            <a:chExt cx="2895600" cy="616209"/>
          </a:xfrm>
        </p:grpSpPr>
        <p:sp>
          <p:nvSpPr>
            <p:cNvPr id="10" name="Rectangle 9">
              <a:extLst>
                <a:ext uri="{FF2B5EF4-FFF2-40B4-BE49-F238E27FC236}">
                  <a16:creationId xmlns:a16="http://schemas.microsoft.com/office/drawing/2014/main" id="{CBA6077F-9C25-71E0-EE18-F2CEADE7E084}"/>
                </a:ext>
              </a:extLst>
            </p:cNvPr>
            <p:cNvSpPr/>
            <p:nvPr userDrawn="1"/>
          </p:nvSpPr>
          <p:spPr>
            <a:xfrm>
              <a:off x="219269" y="6117336"/>
              <a:ext cx="2800157" cy="602551"/>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5">
              <a:extLst>
                <a:ext uri="{FF2B5EF4-FFF2-40B4-BE49-F238E27FC236}">
                  <a16:creationId xmlns:a16="http://schemas.microsoft.com/office/drawing/2014/main" id="{36B610E4-2A51-9473-265A-537B8C47626E}"/>
                </a:ext>
              </a:extLst>
            </p:cNvPr>
            <p:cNvSpPr/>
            <p:nvPr userDrawn="1"/>
          </p:nvSpPr>
          <p:spPr>
            <a:xfrm>
              <a:off x="219269" y="6105266"/>
              <a:ext cx="2895600" cy="616209"/>
            </a:xfrm>
            <a:custGeom>
              <a:avLst/>
              <a:gdLst/>
              <a:ahLst/>
              <a:cxnLst/>
              <a:rect l="l" t="t" r="r" b="b"/>
              <a:pathLst>
                <a:path w="5814662" h="1219888">
                  <a:moveTo>
                    <a:pt x="0" y="0"/>
                  </a:moveTo>
                  <a:lnTo>
                    <a:pt x="5814662" y="0"/>
                  </a:lnTo>
                  <a:lnTo>
                    <a:pt x="5814662" y="1219888"/>
                  </a:lnTo>
                  <a:lnTo>
                    <a:pt x="0" y="1219888"/>
                  </a:lnTo>
                  <a:lnTo>
                    <a:pt x="0" y="0"/>
                  </a:lnTo>
                  <a:close/>
                </a:path>
              </a:pathLst>
            </a:custGeom>
            <a:blipFill>
              <a:blip r:embed="rId4"/>
              <a:stretch>
                <a:fillRect/>
              </a:stretch>
            </a:blipFill>
          </p:spPr>
        </p:sp>
      </p:grpSp>
    </p:spTree>
    <p:extLst>
      <p:ext uri="{BB962C8B-B14F-4D97-AF65-F5344CB8AC3E}">
        <p14:creationId xmlns:p14="http://schemas.microsoft.com/office/powerpoint/2010/main" val="204168217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9732656" y="5883275"/>
            <a:ext cx="1143000" cy="365125"/>
          </a:xfrm>
          <a:prstGeom prst="rect">
            <a:avLst/>
          </a:prstGeom>
        </p:spPr>
        <p:txBody>
          <a:bodyPr/>
          <a:lstStyle/>
          <a:p>
            <a:fld id="{12DC3017-E5B8-4E05-A50E-5707204C1808}" type="datetime1">
              <a:rPr lang="en-US" smtClean="0"/>
              <a:t>6/17/2025</a:t>
            </a:fld>
            <a:endParaRPr lang="en-US"/>
          </a:p>
        </p:txBody>
      </p:sp>
      <p:sp>
        <p:nvSpPr>
          <p:cNvPr id="6" name="Footer Placeholder 5"/>
          <p:cNvSpPr>
            <a:spLocks noGrp="1"/>
          </p:cNvSpPr>
          <p:nvPr>
            <p:ph type="ftr" sz="quarter" idx="11"/>
          </p:nvPr>
        </p:nvSpPr>
        <p:spPr>
          <a:xfrm>
            <a:off x="2572279" y="5883275"/>
            <a:ext cx="7084177"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1493912-9BC9-44E3-BA53-8FFCF50B978A}" type="slidenum">
              <a:rPr lang="en-US" smtClean="0"/>
              <a:t>‹#›</a:t>
            </a:fld>
            <a:endParaRPr lang="en-US"/>
          </a:p>
        </p:txBody>
      </p:sp>
    </p:spTree>
    <p:extLst>
      <p:ext uri="{BB962C8B-B14F-4D97-AF65-F5344CB8AC3E}">
        <p14:creationId xmlns:p14="http://schemas.microsoft.com/office/powerpoint/2010/main" val="337973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9732656" y="5883275"/>
            <a:ext cx="1143000" cy="365125"/>
          </a:xfrm>
          <a:prstGeom prst="rect">
            <a:avLst/>
          </a:prstGeom>
        </p:spPr>
        <p:txBody>
          <a:bodyPr/>
          <a:lstStyle/>
          <a:p>
            <a:fld id="{190CA7A4-64B0-402F-86B4-BCB0BC6718FA}" type="datetime1">
              <a:rPr lang="en-US" smtClean="0"/>
              <a:t>6/17/2025</a:t>
            </a:fld>
            <a:endParaRPr lang="en-US"/>
          </a:p>
        </p:txBody>
      </p:sp>
      <p:sp>
        <p:nvSpPr>
          <p:cNvPr id="5" name="Footer Placeholder 4"/>
          <p:cNvSpPr>
            <a:spLocks noGrp="1"/>
          </p:cNvSpPr>
          <p:nvPr>
            <p:ph type="ftr" sz="quarter" idx="11"/>
          </p:nvPr>
        </p:nvSpPr>
        <p:spPr>
          <a:xfrm>
            <a:off x="2572279" y="5883275"/>
            <a:ext cx="7084177"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1493912-9BC9-44E3-BA53-8FFCF50B978A}" type="slidenum">
              <a:rPr lang="en-US" smtClean="0"/>
              <a:t>‹#›</a:t>
            </a:fld>
            <a:endParaRPr lang="en-US"/>
          </a:p>
        </p:txBody>
      </p:sp>
    </p:spTree>
    <p:extLst>
      <p:ext uri="{BB962C8B-B14F-4D97-AF65-F5344CB8AC3E}">
        <p14:creationId xmlns:p14="http://schemas.microsoft.com/office/powerpoint/2010/main" val="10078864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9732656" y="5883275"/>
            <a:ext cx="1143000" cy="365125"/>
          </a:xfrm>
          <a:prstGeom prst="rect">
            <a:avLst/>
          </a:prstGeom>
        </p:spPr>
        <p:txBody>
          <a:bodyPr/>
          <a:lstStyle/>
          <a:p>
            <a:fld id="{2C5EF9F4-6ABC-42D7-8C7B-2D0E15F37704}" type="datetime1">
              <a:rPr lang="en-US" smtClean="0"/>
              <a:t>6/17/2025</a:t>
            </a:fld>
            <a:endParaRPr lang="en-US"/>
          </a:p>
        </p:txBody>
      </p:sp>
      <p:sp>
        <p:nvSpPr>
          <p:cNvPr id="5" name="Footer Placeholder 4"/>
          <p:cNvSpPr>
            <a:spLocks noGrp="1"/>
          </p:cNvSpPr>
          <p:nvPr>
            <p:ph type="ftr" sz="quarter" idx="11"/>
          </p:nvPr>
        </p:nvSpPr>
        <p:spPr>
          <a:xfrm>
            <a:off x="2572279" y="5883275"/>
            <a:ext cx="7084177"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1493912-9BC9-44E3-BA53-8FFCF50B978A}" type="slidenum">
              <a:rPr lang="en-US" smtClean="0"/>
              <a:t>‹#›</a:t>
            </a:fld>
            <a:endParaRPr lang="en-US"/>
          </a:p>
        </p:txBody>
      </p:sp>
    </p:spTree>
    <p:extLst>
      <p:ext uri="{BB962C8B-B14F-4D97-AF65-F5344CB8AC3E}">
        <p14:creationId xmlns:p14="http://schemas.microsoft.com/office/powerpoint/2010/main" val="3074056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9732656" y="5883275"/>
            <a:ext cx="1143000" cy="365125"/>
          </a:xfrm>
          <a:prstGeom prst="rect">
            <a:avLst/>
          </a:prstGeom>
        </p:spPr>
        <p:txBody>
          <a:bodyPr/>
          <a:lstStyle/>
          <a:p>
            <a:fld id="{BC3E55F2-9441-4004-9C08-7295EFDFD7CD}" type="datetime1">
              <a:rPr lang="en-US" smtClean="0"/>
              <a:t>6/17/2025</a:t>
            </a:fld>
            <a:endParaRPr lang="en-US"/>
          </a:p>
        </p:txBody>
      </p:sp>
      <p:sp>
        <p:nvSpPr>
          <p:cNvPr id="5" name="Footer Placeholder 4"/>
          <p:cNvSpPr>
            <a:spLocks noGrp="1"/>
          </p:cNvSpPr>
          <p:nvPr>
            <p:ph type="ftr" sz="quarter" idx="11"/>
          </p:nvPr>
        </p:nvSpPr>
        <p:spPr>
          <a:xfrm>
            <a:off x="2572279" y="5883275"/>
            <a:ext cx="7084177"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1493912-9BC9-44E3-BA53-8FFCF50B978A}" type="slidenum">
              <a:rPr lang="en-US" smtClean="0"/>
              <a:t>‹#›</a:t>
            </a:fld>
            <a:endParaRPr lang="en-US"/>
          </a:p>
        </p:txBody>
      </p:sp>
    </p:spTree>
    <p:extLst>
      <p:ext uri="{BB962C8B-B14F-4D97-AF65-F5344CB8AC3E}">
        <p14:creationId xmlns:p14="http://schemas.microsoft.com/office/powerpoint/2010/main" val="14629307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9732656" y="5883275"/>
            <a:ext cx="1143000" cy="365125"/>
          </a:xfrm>
          <a:prstGeom prst="rect">
            <a:avLst/>
          </a:prstGeom>
        </p:spPr>
        <p:txBody>
          <a:bodyPr/>
          <a:lstStyle/>
          <a:p>
            <a:fld id="{4706D87F-7286-4166-B227-CA2B860E2504}" type="datetime1">
              <a:rPr lang="en-US" smtClean="0"/>
              <a:t>6/17/2025</a:t>
            </a:fld>
            <a:endParaRPr lang="en-US"/>
          </a:p>
        </p:txBody>
      </p:sp>
      <p:sp>
        <p:nvSpPr>
          <p:cNvPr id="5" name="Footer Placeholder 4"/>
          <p:cNvSpPr>
            <a:spLocks noGrp="1"/>
          </p:cNvSpPr>
          <p:nvPr>
            <p:ph type="ftr" sz="quarter" idx="11"/>
          </p:nvPr>
        </p:nvSpPr>
        <p:spPr>
          <a:xfrm>
            <a:off x="2572279" y="5883275"/>
            <a:ext cx="7084177"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1493912-9BC9-44E3-BA53-8FFCF50B978A}" type="slidenum">
              <a:rPr lang="en-US" smtClean="0"/>
              <a:t>‹#›</a:t>
            </a:fld>
            <a:endParaRPr lang="en-US"/>
          </a:p>
        </p:txBody>
      </p:sp>
    </p:spTree>
    <p:extLst>
      <p:ext uri="{BB962C8B-B14F-4D97-AF65-F5344CB8AC3E}">
        <p14:creationId xmlns:p14="http://schemas.microsoft.com/office/powerpoint/2010/main" val="6967992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9732656" y="5883275"/>
            <a:ext cx="1143000" cy="365125"/>
          </a:xfrm>
          <a:prstGeom prst="rect">
            <a:avLst/>
          </a:prstGeom>
        </p:spPr>
        <p:txBody>
          <a:bodyPr/>
          <a:lstStyle/>
          <a:p>
            <a:fld id="{613729B6-7C27-4AEB-A215-C887BFDEC113}" type="datetime1">
              <a:rPr lang="en-US" smtClean="0"/>
              <a:t>6/17/2025</a:t>
            </a:fld>
            <a:endParaRPr lang="en-US"/>
          </a:p>
        </p:txBody>
      </p:sp>
      <p:sp>
        <p:nvSpPr>
          <p:cNvPr id="5" name="Footer Placeholder 4"/>
          <p:cNvSpPr>
            <a:spLocks noGrp="1"/>
          </p:cNvSpPr>
          <p:nvPr>
            <p:ph type="ftr" sz="quarter" idx="11"/>
          </p:nvPr>
        </p:nvSpPr>
        <p:spPr>
          <a:xfrm>
            <a:off x="2572279" y="5883275"/>
            <a:ext cx="7084177"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1493912-9BC9-44E3-BA53-8FFCF50B978A}" type="slidenum">
              <a:rPr lang="en-US" smtClean="0"/>
              <a:t>‹#›</a:t>
            </a:fld>
            <a:endParaRPr lang="en-US"/>
          </a:p>
        </p:txBody>
      </p:sp>
    </p:spTree>
    <p:extLst>
      <p:ext uri="{BB962C8B-B14F-4D97-AF65-F5344CB8AC3E}">
        <p14:creationId xmlns:p14="http://schemas.microsoft.com/office/powerpoint/2010/main" val="10809168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732656" y="5883275"/>
            <a:ext cx="1143000" cy="365125"/>
          </a:xfrm>
          <a:prstGeom prst="rect">
            <a:avLst/>
          </a:prstGeom>
        </p:spPr>
        <p:txBody>
          <a:bodyPr/>
          <a:lstStyle/>
          <a:p>
            <a:fld id="{30D03339-5E2D-4E0F-8279-0B5EC0BD4672}" type="datetime1">
              <a:rPr lang="en-US" smtClean="0"/>
              <a:t>6/17/2025</a:t>
            </a:fld>
            <a:endParaRPr lang="en-US"/>
          </a:p>
        </p:txBody>
      </p:sp>
      <p:sp>
        <p:nvSpPr>
          <p:cNvPr id="5" name="Footer Placeholder 4"/>
          <p:cNvSpPr>
            <a:spLocks noGrp="1"/>
          </p:cNvSpPr>
          <p:nvPr>
            <p:ph type="ftr" sz="quarter" idx="11"/>
          </p:nvPr>
        </p:nvSpPr>
        <p:spPr>
          <a:xfrm>
            <a:off x="2572279" y="5883275"/>
            <a:ext cx="7084177"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1493912-9BC9-44E3-BA53-8FFCF50B978A}" type="slidenum">
              <a:rPr lang="en-US" smtClean="0"/>
              <a:t>‹#›</a:t>
            </a:fld>
            <a:endParaRPr lang="en-US"/>
          </a:p>
        </p:txBody>
      </p:sp>
    </p:spTree>
    <p:extLst>
      <p:ext uri="{BB962C8B-B14F-4D97-AF65-F5344CB8AC3E}">
        <p14:creationId xmlns:p14="http://schemas.microsoft.com/office/powerpoint/2010/main" val="5560039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732656" y="5883275"/>
            <a:ext cx="1143000" cy="365125"/>
          </a:xfrm>
          <a:prstGeom prst="rect">
            <a:avLst/>
          </a:prstGeom>
        </p:spPr>
        <p:txBody>
          <a:bodyPr/>
          <a:lstStyle/>
          <a:p>
            <a:fld id="{9B53FEF2-6EA2-4230-B88B-6BCD90018D5B}" type="datetime1">
              <a:rPr lang="en-US" smtClean="0"/>
              <a:t>6/17/2025</a:t>
            </a:fld>
            <a:endParaRPr lang="en-US"/>
          </a:p>
        </p:txBody>
      </p:sp>
      <p:sp>
        <p:nvSpPr>
          <p:cNvPr id="5" name="Footer Placeholder 4"/>
          <p:cNvSpPr>
            <a:spLocks noGrp="1"/>
          </p:cNvSpPr>
          <p:nvPr>
            <p:ph type="ftr" sz="quarter" idx="11"/>
          </p:nvPr>
        </p:nvSpPr>
        <p:spPr>
          <a:xfrm>
            <a:off x="2572279" y="5883275"/>
            <a:ext cx="7084177"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1493912-9BC9-44E3-BA53-8FFCF50B978A}" type="slidenum">
              <a:rPr lang="en-US" smtClean="0"/>
              <a:t>‹#›</a:t>
            </a:fld>
            <a:endParaRPr lang="en-US"/>
          </a:p>
        </p:txBody>
      </p:sp>
    </p:spTree>
    <p:extLst>
      <p:ext uri="{BB962C8B-B14F-4D97-AF65-F5344CB8AC3E}">
        <p14:creationId xmlns:p14="http://schemas.microsoft.com/office/powerpoint/2010/main" val="3352781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2572279" y="5883275"/>
            <a:ext cx="7084177"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11503023" y="6248400"/>
            <a:ext cx="551167" cy="365125"/>
          </a:xfrm>
        </p:spPr>
        <p:txBody>
          <a:bodyPr/>
          <a:lstStyle>
            <a:lvl1pPr>
              <a:defRPr sz="1400"/>
            </a:lvl1pPr>
          </a:lstStyle>
          <a:p>
            <a:fld id="{B1493912-9BC9-44E3-BA53-8FFCF50B978A}" type="slidenum">
              <a:rPr lang="en-US" smtClean="0"/>
              <a:pPr/>
              <a:t>‹#›</a:t>
            </a:fld>
            <a:endParaRPr lang="en-US" dirty="0"/>
          </a:p>
        </p:txBody>
      </p:sp>
    </p:spTree>
    <p:extLst>
      <p:ext uri="{BB962C8B-B14F-4D97-AF65-F5344CB8AC3E}">
        <p14:creationId xmlns:p14="http://schemas.microsoft.com/office/powerpoint/2010/main" val="1454396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9732656" y="5883275"/>
            <a:ext cx="1143000" cy="365125"/>
          </a:xfrm>
          <a:prstGeom prst="rect">
            <a:avLst/>
          </a:prstGeom>
        </p:spPr>
        <p:txBody>
          <a:bodyPr/>
          <a:lstStyle/>
          <a:p>
            <a:fld id="{6C6A05DA-E69B-4BEC-9DD1-F3BE7E2D0CCF}" type="datetime1">
              <a:rPr lang="en-US" smtClean="0"/>
              <a:t>6/17/2025</a:t>
            </a:fld>
            <a:endParaRPr lang="en-US"/>
          </a:p>
        </p:txBody>
      </p:sp>
      <p:sp>
        <p:nvSpPr>
          <p:cNvPr id="5" name="Footer Placeholder 4"/>
          <p:cNvSpPr>
            <a:spLocks noGrp="1"/>
          </p:cNvSpPr>
          <p:nvPr>
            <p:ph type="ftr" sz="quarter" idx="11"/>
          </p:nvPr>
        </p:nvSpPr>
        <p:spPr>
          <a:xfrm>
            <a:off x="2572279" y="5883275"/>
            <a:ext cx="7084177"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1493912-9BC9-44E3-BA53-8FFCF50B978A}" type="slidenum">
              <a:rPr lang="en-US" smtClean="0"/>
              <a:t>‹#›</a:t>
            </a:fld>
            <a:endParaRPr lang="en-US"/>
          </a:p>
        </p:txBody>
      </p:sp>
    </p:spTree>
    <p:extLst>
      <p:ext uri="{BB962C8B-B14F-4D97-AF65-F5344CB8AC3E}">
        <p14:creationId xmlns:p14="http://schemas.microsoft.com/office/powerpoint/2010/main" val="1640738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9732656" y="5883275"/>
            <a:ext cx="1143000" cy="365125"/>
          </a:xfrm>
          <a:prstGeom prst="rect">
            <a:avLst/>
          </a:prstGeom>
        </p:spPr>
        <p:txBody>
          <a:bodyPr/>
          <a:lstStyle/>
          <a:p>
            <a:fld id="{18CA6183-FF9E-4F90-8F79-3CC4416B8A41}" type="datetime1">
              <a:rPr lang="en-US" smtClean="0"/>
              <a:t>6/17/2025</a:t>
            </a:fld>
            <a:endParaRPr lang="en-US"/>
          </a:p>
        </p:txBody>
      </p:sp>
      <p:sp>
        <p:nvSpPr>
          <p:cNvPr id="6" name="Footer Placeholder 5"/>
          <p:cNvSpPr>
            <a:spLocks noGrp="1"/>
          </p:cNvSpPr>
          <p:nvPr>
            <p:ph type="ftr" sz="quarter" idx="11"/>
          </p:nvPr>
        </p:nvSpPr>
        <p:spPr>
          <a:xfrm>
            <a:off x="2572279" y="5883275"/>
            <a:ext cx="7084177"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1493912-9BC9-44E3-BA53-8FFCF50B978A}" type="slidenum">
              <a:rPr lang="en-US" smtClean="0"/>
              <a:t>‹#›</a:t>
            </a:fld>
            <a:endParaRPr lang="en-US"/>
          </a:p>
        </p:txBody>
      </p:sp>
    </p:spTree>
    <p:extLst>
      <p:ext uri="{BB962C8B-B14F-4D97-AF65-F5344CB8AC3E}">
        <p14:creationId xmlns:p14="http://schemas.microsoft.com/office/powerpoint/2010/main" val="3786318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9732656" y="5883275"/>
            <a:ext cx="1143000" cy="365125"/>
          </a:xfrm>
          <a:prstGeom prst="rect">
            <a:avLst/>
          </a:prstGeom>
        </p:spPr>
        <p:txBody>
          <a:bodyPr/>
          <a:lstStyle/>
          <a:p>
            <a:fld id="{CE7383D8-1FF5-4B49-9EAC-B5BFA9069B1D}" type="datetime1">
              <a:rPr lang="en-US" smtClean="0"/>
              <a:t>6/17/2025</a:t>
            </a:fld>
            <a:endParaRPr lang="en-US"/>
          </a:p>
        </p:txBody>
      </p:sp>
      <p:sp>
        <p:nvSpPr>
          <p:cNvPr id="8" name="Footer Placeholder 7"/>
          <p:cNvSpPr>
            <a:spLocks noGrp="1"/>
          </p:cNvSpPr>
          <p:nvPr>
            <p:ph type="ftr" sz="quarter" idx="11"/>
          </p:nvPr>
        </p:nvSpPr>
        <p:spPr>
          <a:xfrm>
            <a:off x="2572279" y="5883275"/>
            <a:ext cx="7084177"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B1493912-9BC9-44E3-BA53-8FFCF50B978A}" type="slidenum">
              <a:rPr lang="en-US" smtClean="0"/>
              <a:t>‹#›</a:t>
            </a:fld>
            <a:endParaRPr lang="en-US"/>
          </a:p>
        </p:txBody>
      </p:sp>
    </p:spTree>
    <p:extLst>
      <p:ext uri="{BB962C8B-B14F-4D97-AF65-F5344CB8AC3E}">
        <p14:creationId xmlns:p14="http://schemas.microsoft.com/office/powerpoint/2010/main" val="1248288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9732656" y="5883275"/>
            <a:ext cx="1143000" cy="365125"/>
          </a:xfrm>
          <a:prstGeom prst="rect">
            <a:avLst/>
          </a:prstGeom>
        </p:spPr>
        <p:txBody>
          <a:bodyPr/>
          <a:lstStyle/>
          <a:p>
            <a:fld id="{2D3115B7-0D71-4225-BCDE-8031B62B1497}" type="datetime1">
              <a:rPr lang="en-US" smtClean="0"/>
              <a:t>6/17/2025</a:t>
            </a:fld>
            <a:endParaRPr lang="en-US"/>
          </a:p>
        </p:txBody>
      </p:sp>
      <p:sp>
        <p:nvSpPr>
          <p:cNvPr id="4" name="Footer Placeholder 3"/>
          <p:cNvSpPr>
            <a:spLocks noGrp="1"/>
          </p:cNvSpPr>
          <p:nvPr>
            <p:ph type="ftr" sz="quarter" idx="11"/>
          </p:nvPr>
        </p:nvSpPr>
        <p:spPr>
          <a:xfrm>
            <a:off x="2572279" y="5883275"/>
            <a:ext cx="7084177"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B1493912-9BC9-44E3-BA53-8FFCF50B978A}" type="slidenum">
              <a:rPr lang="en-US" smtClean="0"/>
              <a:t>‹#›</a:t>
            </a:fld>
            <a:endParaRPr lang="en-US"/>
          </a:p>
        </p:txBody>
      </p:sp>
    </p:spTree>
    <p:extLst>
      <p:ext uri="{BB962C8B-B14F-4D97-AF65-F5344CB8AC3E}">
        <p14:creationId xmlns:p14="http://schemas.microsoft.com/office/powerpoint/2010/main" val="3662674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2572279" y="5883275"/>
            <a:ext cx="7084177"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B1493912-9BC9-44E3-BA53-8FFCF50B978A}" type="slidenum">
              <a:rPr lang="en-US" smtClean="0"/>
              <a:t>‹#›</a:t>
            </a:fld>
            <a:endParaRPr lang="en-US" dirty="0"/>
          </a:p>
        </p:txBody>
      </p:sp>
    </p:spTree>
    <p:extLst>
      <p:ext uri="{BB962C8B-B14F-4D97-AF65-F5344CB8AC3E}">
        <p14:creationId xmlns:p14="http://schemas.microsoft.com/office/powerpoint/2010/main" val="3880556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9732656" y="5883275"/>
            <a:ext cx="1143000" cy="365125"/>
          </a:xfrm>
          <a:prstGeom prst="rect">
            <a:avLst/>
          </a:prstGeom>
        </p:spPr>
        <p:txBody>
          <a:bodyPr/>
          <a:lstStyle/>
          <a:p>
            <a:fld id="{6FE347B1-7A28-4A8C-9B72-351848E32286}" type="datetime1">
              <a:rPr lang="en-US" smtClean="0"/>
              <a:t>6/17/2025</a:t>
            </a:fld>
            <a:endParaRPr lang="en-US"/>
          </a:p>
        </p:txBody>
      </p:sp>
      <p:sp>
        <p:nvSpPr>
          <p:cNvPr id="6" name="Footer Placeholder 5"/>
          <p:cNvSpPr>
            <a:spLocks noGrp="1"/>
          </p:cNvSpPr>
          <p:nvPr>
            <p:ph type="ftr" sz="quarter" idx="11"/>
          </p:nvPr>
        </p:nvSpPr>
        <p:spPr>
          <a:xfrm>
            <a:off x="2572279" y="5883275"/>
            <a:ext cx="7084177"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1493912-9BC9-44E3-BA53-8FFCF50B978A}" type="slidenum">
              <a:rPr lang="en-US" smtClean="0"/>
              <a:t>‹#›</a:t>
            </a:fld>
            <a:endParaRPr lang="en-US"/>
          </a:p>
        </p:txBody>
      </p:sp>
    </p:spTree>
    <p:extLst>
      <p:ext uri="{BB962C8B-B14F-4D97-AF65-F5344CB8AC3E}">
        <p14:creationId xmlns:p14="http://schemas.microsoft.com/office/powerpoint/2010/main" val="4091565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9732656" y="5883275"/>
            <a:ext cx="1143000" cy="365125"/>
          </a:xfrm>
          <a:prstGeom prst="rect">
            <a:avLst/>
          </a:prstGeom>
        </p:spPr>
        <p:txBody>
          <a:bodyPr/>
          <a:lstStyle/>
          <a:p>
            <a:fld id="{6C14EF42-2B68-4B09-890B-2A0D6C43E9DB}" type="datetime1">
              <a:rPr lang="en-US" smtClean="0"/>
              <a:t>6/17/2025</a:t>
            </a:fld>
            <a:endParaRPr lang="en-US"/>
          </a:p>
        </p:txBody>
      </p:sp>
      <p:sp>
        <p:nvSpPr>
          <p:cNvPr id="6" name="Footer Placeholder 5"/>
          <p:cNvSpPr>
            <a:spLocks noGrp="1"/>
          </p:cNvSpPr>
          <p:nvPr>
            <p:ph type="ftr" sz="quarter" idx="11"/>
          </p:nvPr>
        </p:nvSpPr>
        <p:spPr>
          <a:xfrm>
            <a:off x="2572279" y="5883275"/>
            <a:ext cx="7084177"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1493912-9BC9-44E3-BA53-8FFCF50B978A}" type="slidenum">
              <a:rPr lang="en-US" smtClean="0"/>
              <a:t>‹#›</a:t>
            </a:fld>
            <a:endParaRPr lang="en-US"/>
          </a:p>
        </p:txBody>
      </p:sp>
    </p:spTree>
    <p:extLst>
      <p:ext uri="{BB962C8B-B14F-4D97-AF65-F5344CB8AC3E}">
        <p14:creationId xmlns:p14="http://schemas.microsoft.com/office/powerpoint/2010/main" val="2103703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11227439" y="6172200"/>
            <a:ext cx="551167" cy="365125"/>
          </a:xfrm>
          <a:prstGeom prst="rect">
            <a:avLst/>
          </a:prstGeom>
        </p:spPr>
        <p:txBody>
          <a:bodyPr vert="horz" lIns="91440" tIns="45720" rIns="91440" bIns="45720" rtlCol="0" anchor="ctr"/>
          <a:lstStyle>
            <a:lvl1pPr algn="r">
              <a:defRPr sz="1400" b="0" i="0">
                <a:solidFill>
                  <a:schemeClr val="tx1"/>
                </a:solidFill>
                <a:effectLst/>
                <a:latin typeface="+mn-lt"/>
              </a:defRPr>
            </a:lvl1pPr>
          </a:lstStyle>
          <a:p>
            <a:fld id="{B1493912-9BC9-44E3-BA53-8FFCF50B978A}" type="slidenum">
              <a:rPr lang="en-US" smtClean="0"/>
              <a:pPr/>
              <a:t>‹#›</a:t>
            </a:fld>
            <a:endParaRPr lang="en-US" dirty="0"/>
          </a:p>
        </p:txBody>
      </p:sp>
      <p:pic>
        <p:nvPicPr>
          <p:cNvPr id="14" name="Εικόνα 6">
            <a:extLst>
              <a:ext uri="{FF2B5EF4-FFF2-40B4-BE49-F238E27FC236}">
                <a16:creationId xmlns:a16="http://schemas.microsoft.com/office/drawing/2014/main" id="{357FA352-244E-7AB4-37FD-7AAD384E552E}"/>
              </a:ext>
            </a:extLst>
          </p:cNvPr>
          <p:cNvPicPr>
            <a:picLocks noChangeAspect="1"/>
          </p:cNvPicPr>
          <p:nvPr userDrawn="1"/>
        </p:nvPicPr>
        <p:blipFill>
          <a:blip r:embed="rId19"/>
          <a:stretch>
            <a:fillRect/>
          </a:stretch>
        </p:blipFill>
        <p:spPr>
          <a:xfrm>
            <a:off x="8308590" y="51187"/>
            <a:ext cx="3883410" cy="1040626"/>
          </a:xfrm>
          <a:prstGeom prst="rect">
            <a:avLst/>
          </a:prstGeom>
        </p:spPr>
      </p:pic>
      <p:pic>
        <p:nvPicPr>
          <p:cNvPr id="15" name="Εικόνα 8">
            <a:extLst>
              <a:ext uri="{FF2B5EF4-FFF2-40B4-BE49-F238E27FC236}">
                <a16:creationId xmlns:a16="http://schemas.microsoft.com/office/drawing/2014/main" id="{8742B2E7-CAC0-6945-9E06-7B4F6A0C3563}"/>
              </a:ext>
            </a:extLst>
          </p:cNvPr>
          <p:cNvPicPr>
            <a:picLocks noChangeAspect="1"/>
          </p:cNvPicPr>
          <p:nvPr userDrawn="1"/>
        </p:nvPicPr>
        <p:blipFill>
          <a:blip r:embed="rId20"/>
          <a:stretch>
            <a:fillRect/>
          </a:stretch>
        </p:blipFill>
        <p:spPr>
          <a:xfrm>
            <a:off x="44449" y="6048375"/>
            <a:ext cx="515157" cy="759018"/>
          </a:xfrm>
          <a:prstGeom prst="rect">
            <a:avLst/>
          </a:prstGeom>
        </p:spPr>
      </p:pic>
      <p:grpSp>
        <p:nvGrpSpPr>
          <p:cNvPr id="16" name="Group 15">
            <a:extLst>
              <a:ext uri="{FF2B5EF4-FFF2-40B4-BE49-F238E27FC236}">
                <a16:creationId xmlns:a16="http://schemas.microsoft.com/office/drawing/2014/main" id="{BA3B7048-1152-AA16-7FA5-B99438E117C9}"/>
              </a:ext>
            </a:extLst>
          </p:cNvPr>
          <p:cNvGrpSpPr/>
          <p:nvPr userDrawn="1"/>
        </p:nvGrpSpPr>
        <p:grpSpPr>
          <a:xfrm>
            <a:off x="8331839" y="6072187"/>
            <a:ext cx="2895600" cy="616209"/>
            <a:chOff x="219269" y="6105266"/>
            <a:chExt cx="2895600" cy="616209"/>
          </a:xfrm>
        </p:grpSpPr>
        <p:sp>
          <p:nvSpPr>
            <p:cNvPr id="17" name="Rectangle 16">
              <a:extLst>
                <a:ext uri="{FF2B5EF4-FFF2-40B4-BE49-F238E27FC236}">
                  <a16:creationId xmlns:a16="http://schemas.microsoft.com/office/drawing/2014/main" id="{906DB498-58DA-D940-3D0B-836C901686BB}"/>
                </a:ext>
              </a:extLst>
            </p:cNvPr>
            <p:cNvSpPr/>
            <p:nvPr userDrawn="1"/>
          </p:nvSpPr>
          <p:spPr>
            <a:xfrm>
              <a:off x="219269" y="6117336"/>
              <a:ext cx="2800157" cy="602551"/>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5">
              <a:extLst>
                <a:ext uri="{FF2B5EF4-FFF2-40B4-BE49-F238E27FC236}">
                  <a16:creationId xmlns:a16="http://schemas.microsoft.com/office/drawing/2014/main" id="{FADB47C9-1204-88CB-D7E8-BF414B3C35C7}"/>
                </a:ext>
              </a:extLst>
            </p:cNvPr>
            <p:cNvSpPr/>
            <p:nvPr userDrawn="1"/>
          </p:nvSpPr>
          <p:spPr>
            <a:xfrm>
              <a:off x="219269" y="6105266"/>
              <a:ext cx="2895600" cy="616209"/>
            </a:xfrm>
            <a:custGeom>
              <a:avLst/>
              <a:gdLst/>
              <a:ahLst/>
              <a:cxnLst/>
              <a:rect l="l" t="t" r="r" b="b"/>
              <a:pathLst>
                <a:path w="5814662" h="1219888">
                  <a:moveTo>
                    <a:pt x="0" y="0"/>
                  </a:moveTo>
                  <a:lnTo>
                    <a:pt x="5814662" y="0"/>
                  </a:lnTo>
                  <a:lnTo>
                    <a:pt x="5814662" y="1219888"/>
                  </a:lnTo>
                  <a:lnTo>
                    <a:pt x="0" y="1219888"/>
                  </a:lnTo>
                  <a:lnTo>
                    <a:pt x="0" y="0"/>
                  </a:lnTo>
                  <a:close/>
                </a:path>
              </a:pathLst>
            </a:custGeom>
            <a:blipFill>
              <a:blip r:embed="rId21"/>
              <a:stretch>
                <a:fillRect/>
              </a:stretch>
            </a:blipFill>
          </p:spPr>
        </p:sp>
      </p:grpSp>
    </p:spTree>
    <p:extLst>
      <p:ext uri="{BB962C8B-B14F-4D97-AF65-F5344CB8AC3E}">
        <p14:creationId xmlns:p14="http://schemas.microsoft.com/office/powerpoint/2010/main" val="5893004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moodle.org/?lang=en"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talentlms.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talentlms.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talentlms.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talentlms.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AB302-80A0-2373-6635-E383DAE972DE}"/>
              </a:ext>
            </a:extLst>
          </p:cNvPr>
          <p:cNvSpPr>
            <a:spLocks noGrp="1"/>
          </p:cNvSpPr>
          <p:nvPr>
            <p:ph type="ctrTitle"/>
          </p:nvPr>
        </p:nvSpPr>
        <p:spPr>
          <a:xfrm>
            <a:off x="2928401" y="1380069"/>
            <a:ext cx="8574622" cy="2117276"/>
          </a:xfrm>
        </p:spPr>
        <p:txBody>
          <a:bodyPr>
            <a:normAutofit fontScale="90000"/>
          </a:bodyPr>
          <a:lstStyle/>
          <a:p>
            <a:r>
              <a:rPr lang="en-US" dirty="0">
                <a:solidFill>
                  <a:srgbClr val="0070C0"/>
                </a:solidFill>
              </a:rPr>
              <a:t>Key Features of a Learning Management System (LMS)</a:t>
            </a:r>
          </a:p>
        </p:txBody>
      </p:sp>
      <p:sp>
        <p:nvSpPr>
          <p:cNvPr id="3" name="Subtitle 2">
            <a:extLst>
              <a:ext uri="{FF2B5EF4-FFF2-40B4-BE49-F238E27FC236}">
                <a16:creationId xmlns:a16="http://schemas.microsoft.com/office/drawing/2014/main" id="{4EAC8255-21BF-CBF3-80F6-6C8C4DC60D49}"/>
              </a:ext>
            </a:extLst>
          </p:cNvPr>
          <p:cNvSpPr>
            <a:spLocks noGrp="1"/>
          </p:cNvSpPr>
          <p:nvPr>
            <p:ph type="subTitle" idx="1"/>
          </p:nvPr>
        </p:nvSpPr>
        <p:spPr>
          <a:xfrm>
            <a:off x="3101420" y="3770024"/>
            <a:ext cx="8401603" cy="792549"/>
          </a:xfrm>
        </p:spPr>
        <p:txBody>
          <a:bodyPr>
            <a:normAutofit fontScale="85000" lnSpcReduction="20000"/>
          </a:bodyPr>
          <a:lstStyle/>
          <a:p>
            <a:pPr algn="ctr"/>
            <a:r>
              <a:rPr lang="en-US" sz="2400" b="1" dirty="0">
                <a:solidFill>
                  <a:schemeClr val="accent1">
                    <a:lumMod val="75000"/>
                  </a:schemeClr>
                </a:solidFill>
              </a:rPr>
              <a:t>An overview of essential LMS functionalities </a:t>
            </a:r>
          </a:p>
          <a:p>
            <a:pPr algn="ctr"/>
            <a:r>
              <a:rPr lang="en-US" sz="2400" b="1" dirty="0">
                <a:solidFill>
                  <a:schemeClr val="accent1">
                    <a:lumMod val="75000"/>
                  </a:schemeClr>
                </a:solidFill>
              </a:rPr>
              <a:t>with examples and benefits</a:t>
            </a:r>
          </a:p>
          <a:p>
            <a:endParaRPr lang="en-US" sz="2400" b="1" dirty="0">
              <a:solidFill>
                <a:schemeClr val="accent1">
                  <a:lumMod val="75000"/>
                </a:schemeClr>
              </a:solidFill>
            </a:endParaRPr>
          </a:p>
        </p:txBody>
      </p:sp>
      <p:sp>
        <p:nvSpPr>
          <p:cNvPr id="4" name="TextBox 3">
            <a:extLst>
              <a:ext uri="{FF2B5EF4-FFF2-40B4-BE49-F238E27FC236}">
                <a16:creationId xmlns:a16="http://schemas.microsoft.com/office/drawing/2014/main" id="{0D11873B-9163-4030-9440-FA9F22CAD5FE}"/>
              </a:ext>
            </a:extLst>
          </p:cNvPr>
          <p:cNvSpPr txBox="1"/>
          <p:nvPr/>
        </p:nvSpPr>
        <p:spPr>
          <a:xfrm>
            <a:off x="5505255" y="4844679"/>
            <a:ext cx="3101418" cy="707886"/>
          </a:xfrm>
          <a:prstGeom prst="rect">
            <a:avLst/>
          </a:prstGeom>
          <a:noFill/>
        </p:spPr>
        <p:txBody>
          <a:bodyPr wrap="square" rtlCol="0">
            <a:spAutoFit/>
          </a:bodyPr>
          <a:lstStyle/>
          <a:p>
            <a:pPr algn="ctr"/>
            <a:r>
              <a:rPr lang="en-US" sz="2000" b="1" dirty="0">
                <a:solidFill>
                  <a:srgbClr val="0070C0"/>
                </a:solidFill>
              </a:rPr>
              <a:t>Evangelos K. Evangelou</a:t>
            </a:r>
          </a:p>
          <a:p>
            <a:pPr algn="ctr"/>
            <a:r>
              <a:rPr lang="en-US" sz="2000" b="1" dirty="0">
                <a:solidFill>
                  <a:srgbClr val="0070C0"/>
                </a:solidFill>
              </a:rPr>
              <a:t>University of Ioannina</a:t>
            </a:r>
          </a:p>
        </p:txBody>
      </p:sp>
    </p:spTree>
    <p:extLst>
      <p:ext uri="{BB962C8B-B14F-4D97-AF65-F5344CB8AC3E}">
        <p14:creationId xmlns:p14="http://schemas.microsoft.com/office/powerpoint/2010/main" val="1897181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F3BF9-4115-FC0C-AB37-8629F004C5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FB5EF4-1CAF-4047-9B8F-A8C71EC88FF9}"/>
              </a:ext>
            </a:extLst>
          </p:cNvPr>
          <p:cNvSpPr>
            <a:spLocks noGrp="1"/>
          </p:cNvSpPr>
          <p:nvPr>
            <p:ph type="title"/>
          </p:nvPr>
        </p:nvSpPr>
        <p:spPr>
          <a:xfrm>
            <a:off x="1484311" y="431277"/>
            <a:ext cx="9281100" cy="907330"/>
          </a:xfrm>
        </p:spPr>
        <p:txBody>
          <a:bodyPr/>
          <a:lstStyle/>
          <a:p>
            <a:r>
              <a:rPr lang="en-US" b="1" dirty="0">
                <a:solidFill>
                  <a:srgbClr val="002060"/>
                </a:solidFill>
              </a:rPr>
              <a:t>Use Cases</a:t>
            </a:r>
          </a:p>
        </p:txBody>
      </p:sp>
      <p:sp>
        <p:nvSpPr>
          <p:cNvPr id="3" name="Content Placeholder 2">
            <a:extLst>
              <a:ext uri="{FF2B5EF4-FFF2-40B4-BE49-F238E27FC236}">
                <a16:creationId xmlns:a16="http://schemas.microsoft.com/office/drawing/2014/main" id="{1CCCE9E6-E2DE-C9E4-B29D-780C2236EE34}"/>
              </a:ext>
            </a:extLst>
          </p:cNvPr>
          <p:cNvSpPr>
            <a:spLocks noGrp="1"/>
          </p:cNvSpPr>
          <p:nvPr>
            <p:ph idx="1"/>
          </p:nvPr>
        </p:nvSpPr>
        <p:spPr>
          <a:xfrm>
            <a:off x="1132787" y="1809948"/>
            <a:ext cx="9926425" cy="4006392"/>
          </a:xfrm>
        </p:spPr>
        <p:txBody>
          <a:bodyPr>
            <a:normAutofit/>
          </a:bodyPr>
          <a:lstStyle/>
          <a:p>
            <a:r>
              <a:rPr lang="en-US" b="1" dirty="0"/>
              <a:t>Educational Institutions</a:t>
            </a:r>
            <a:r>
              <a:rPr lang="en-US" dirty="0"/>
              <a:t>: Delivering online courses and </a:t>
            </a:r>
            <a:br>
              <a:rPr lang="en-US" dirty="0"/>
            </a:br>
            <a:r>
              <a:rPr lang="en-US" dirty="0"/>
              <a:t> 							      managing student learning.</a:t>
            </a:r>
          </a:p>
          <a:p>
            <a:r>
              <a:rPr lang="en-US" b="1" dirty="0"/>
              <a:t>Corporate Training</a:t>
            </a:r>
            <a:r>
              <a:rPr lang="en-US" dirty="0"/>
              <a:t>: Employee onboarding, compliance training, and</a:t>
            </a:r>
            <a:br>
              <a:rPr lang="en-US" dirty="0"/>
            </a:br>
            <a:r>
              <a:rPr lang="en-US" dirty="0"/>
              <a:t> 						  skill development.</a:t>
            </a:r>
          </a:p>
          <a:p>
            <a:r>
              <a:rPr lang="en-US" b="1" dirty="0"/>
              <a:t>Professional Certification</a:t>
            </a:r>
            <a:r>
              <a:rPr lang="en-US" dirty="0"/>
              <a:t>: Managing certification programs and</a:t>
            </a:r>
            <a:br>
              <a:rPr lang="en-US" dirty="0"/>
            </a:br>
            <a:r>
              <a:rPr lang="en-US" dirty="0"/>
              <a:t> 								continuing education.</a:t>
            </a:r>
          </a:p>
          <a:p>
            <a:r>
              <a:rPr lang="en-US" b="1" dirty="0"/>
              <a:t>Customer Training</a:t>
            </a:r>
            <a:r>
              <a:rPr lang="en-US" dirty="0"/>
              <a:t>: Educating customers on products and services.</a:t>
            </a:r>
          </a:p>
        </p:txBody>
      </p:sp>
      <p:sp>
        <p:nvSpPr>
          <p:cNvPr id="4" name="Slide Number Placeholder 3">
            <a:extLst>
              <a:ext uri="{FF2B5EF4-FFF2-40B4-BE49-F238E27FC236}">
                <a16:creationId xmlns:a16="http://schemas.microsoft.com/office/drawing/2014/main" id="{11B48EFB-1BFF-DB82-49FF-71D209F817AB}"/>
              </a:ext>
            </a:extLst>
          </p:cNvPr>
          <p:cNvSpPr>
            <a:spLocks noGrp="1"/>
          </p:cNvSpPr>
          <p:nvPr>
            <p:ph type="sldNum" sz="quarter" idx="12"/>
          </p:nvPr>
        </p:nvSpPr>
        <p:spPr/>
        <p:txBody>
          <a:bodyPr/>
          <a:lstStyle/>
          <a:p>
            <a:fld id="{B1493912-9BC9-44E3-BA53-8FFCF50B978A}" type="slidenum">
              <a:rPr lang="en-US" smtClean="0"/>
              <a:t>10</a:t>
            </a:fld>
            <a:endParaRPr lang="en-US"/>
          </a:p>
        </p:txBody>
      </p:sp>
    </p:spTree>
    <p:extLst>
      <p:ext uri="{BB962C8B-B14F-4D97-AF65-F5344CB8AC3E}">
        <p14:creationId xmlns:p14="http://schemas.microsoft.com/office/powerpoint/2010/main" val="575016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889AF-60D0-0217-C53E-F11748AD0A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9FBF47-EB61-360A-8F75-3673DF4A440B}"/>
              </a:ext>
            </a:extLst>
          </p:cNvPr>
          <p:cNvSpPr>
            <a:spLocks noGrp="1"/>
          </p:cNvSpPr>
          <p:nvPr>
            <p:ph type="title"/>
          </p:nvPr>
        </p:nvSpPr>
        <p:spPr>
          <a:xfrm>
            <a:off x="1484311" y="431277"/>
            <a:ext cx="7103508" cy="907330"/>
          </a:xfrm>
        </p:spPr>
        <p:txBody>
          <a:bodyPr/>
          <a:lstStyle/>
          <a:p>
            <a:r>
              <a:rPr lang="en-US" b="1" dirty="0">
                <a:solidFill>
                  <a:srgbClr val="002060"/>
                </a:solidFill>
              </a:rPr>
              <a:t>Examples of LMS Platforms</a:t>
            </a:r>
          </a:p>
        </p:txBody>
      </p:sp>
      <p:sp>
        <p:nvSpPr>
          <p:cNvPr id="3" name="Content Placeholder 2">
            <a:extLst>
              <a:ext uri="{FF2B5EF4-FFF2-40B4-BE49-F238E27FC236}">
                <a16:creationId xmlns:a16="http://schemas.microsoft.com/office/drawing/2014/main" id="{B5CE2059-0444-19F6-ED6C-E06ACA316392}"/>
              </a:ext>
            </a:extLst>
          </p:cNvPr>
          <p:cNvSpPr>
            <a:spLocks noGrp="1"/>
          </p:cNvSpPr>
          <p:nvPr>
            <p:ph idx="1"/>
          </p:nvPr>
        </p:nvSpPr>
        <p:spPr>
          <a:xfrm>
            <a:off x="1857081" y="1781667"/>
            <a:ext cx="8814062" cy="4006392"/>
          </a:xfrm>
        </p:spPr>
        <p:txBody>
          <a:bodyPr>
            <a:normAutofit/>
          </a:bodyPr>
          <a:lstStyle/>
          <a:p>
            <a:pPr>
              <a:lnSpc>
                <a:spcPct val="150000"/>
              </a:lnSpc>
            </a:pPr>
            <a:r>
              <a:rPr lang="en-US" b="1" dirty="0">
                <a:hlinkClick r:id="rId2"/>
              </a:rPr>
              <a:t>Moodle</a:t>
            </a:r>
            <a:r>
              <a:rPr lang="en-US" dirty="0"/>
              <a:t>: </a:t>
            </a:r>
            <a:r>
              <a:rPr lang="en-US" b="1" dirty="0">
                <a:solidFill>
                  <a:srgbClr val="00B050"/>
                </a:solidFill>
              </a:rPr>
              <a:t>Open-source and widely used in education.   </a:t>
            </a:r>
          </a:p>
          <a:p>
            <a:pPr>
              <a:lnSpc>
                <a:spcPct val="150000"/>
              </a:lnSpc>
            </a:pPr>
            <a:r>
              <a:rPr lang="en-US" b="1" dirty="0"/>
              <a:t>Canvas</a:t>
            </a:r>
            <a:r>
              <a:rPr lang="en-US" dirty="0"/>
              <a:t>: Cloud-based LMS popular in higher education.</a:t>
            </a:r>
          </a:p>
          <a:p>
            <a:pPr>
              <a:lnSpc>
                <a:spcPct val="150000"/>
              </a:lnSpc>
            </a:pPr>
            <a:r>
              <a:rPr lang="en-US" b="1" dirty="0"/>
              <a:t>Blackboard</a:t>
            </a:r>
            <a:r>
              <a:rPr lang="en-US" dirty="0"/>
              <a:t>: Comprehensive LMS for academic institutions.</a:t>
            </a:r>
          </a:p>
          <a:p>
            <a:pPr>
              <a:lnSpc>
                <a:spcPct val="150000"/>
              </a:lnSpc>
            </a:pPr>
            <a:r>
              <a:rPr lang="en-US" b="1" dirty="0" err="1"/>
              <a:t>TalentLMS</a:t>
            </a:r>
            <a:r>
              <a:rPr lang="en-US" dirty="0"/>
              <a:t>: Corporate-focused LMS with intuitive interface.</a:t>
            </a:r>
          </a:p>
          <a:p>
            <a:pPr>
              <a:lnSpc>
                <a:spcPct val="150000"/>
              </a:lnSpc>
            </a:pPr>
            <a:r>
              <a:rPr lang="en-US" b="1" dirty="0" err="1"/>
              <a:t>Docebo</a:t>
            </a:r>
            <a:r>
              <a:rPr lang="en-US" dirty="0"/>
              <a:t>: AI-powered LMS for enterprise training.</a:t>
            </a:r>
          </a:p>
        </p:txBody>
      </p:sp>
      <p:sp>
        <p:nvSpPr>
          <p:cNvPr id="4" name="Slide Number Placeholder 3">
            <a:extLst>
              <a:ext uri="{FF2B5EF4-FFF2-40B4-BE49-F238E27FC236}">
                <a16:creationId xmlns:a16="http://schemas.microsoft.com/office/drawing/2014/main" id="{4371895F-6BDA-A943-FBC1-5947BF7FB30B}"/>
              </a:ext>
            </a:extLst>
          </p:cNvPr>
          <p:cNvSpPr>
            <a:spLocks noGrp="1"/>
          </p:cNvSpPr>
          <p:nvPr>
            <p:ph type="sldNum" sz="quarter" idx="12"/>
          </p:nvPr>
        </p:nvSpPr>
        <p:spPr/>
        <p:txBody>
          <a:bodyPr/>
          <a:lstStyle/>
          <a:p>
            <a:fld id="{B1493912-9BC9-44E3-BA53-8FFCF50B978A}" type="slidenum">
              <a:rPr lang="en-US" smtClean="0"/>
              <a:t>11</a:t>
            </a:fld>
            <a:endParaRPr lang="en-US"/>
          </a:p>
        </p:txBody>
      </p:sp>
    </p:spTree>
    <p:extLst>
      <p:ext uri="{BB962C8B-B14F-4D97-AF65-F5344CB8AC3E}">
        <p14:creationId xmlns:p14="http://schemas.microsoft.com/office/powerpoint/2010/main" val="24771851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27874-57D0-9B79-AFCC-2F2CBD56CF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1593F5-FD8F-DEE2-927B-A9D5535E47EE}"/>
              </a:ext>
            </a:extLst>
          </p:cNvPr>
          <p:cNvSpPr>
            <a:spLocks noGrp="1"/>
          </p:cNvSpPr>
          <p:nvPr>
            <p:ph type="title"/>
          </p:nvPr>
        </p:nvSpPr>
        <p:spPr>
          <a:xfrm>
            <a:off x="1484311" y="431277"/>
            <a:ext cx="7103508" cy="907330"/>
          </a:xfrm>
        </p:spPr>
        <p:txBody>
          <a:bodyPr/>
          <a:lstStyle/>
          <a:p>
            <a:r>
              <a:rPr lang="en-US" b="1" dirty="0">
                <a:solidFill>
                  <a:srgbClr val="002060"/>
                </a:solidFill>
              </a:rPr>
              <a:t>In Conclusion …</a:t>
            </a:r>
          </a:p>
        </p:txBody>
      </p:sp>
      <p:sp>
        <p:nvSpPr>
          <p:cNvPr id="3" name="Content Placeholder 2">
            <a:extLst>
              <a:ext uri="{FF2B5EF4-FFF2-40B4-BE49-F238E27FC236}">
                <a16:creationId xmlns:a16="http://schemas.microsoft.com/office/drawing/2014/main" id="{9D983275-5775-4014-8EC7-8EB317CAF45C}"/>
              </a:ext>
            </a:extLst>
          </p:cNvPr>
          <p:cNvSpPr>
            <a:spLocks noGrp="1"/>
          </p:cNvSpPr>
          <p:nvPr>
            <p:ph idx="1"/>
          </p:nvPr>
        </p:nvSpPr>
        <p:spPr>
          <a:xfrm>
            <a:off x="1893627" y="1336250"/>
            <a:ext cx="8814062" cy="4185500"/>
          </a:xfrm>
        </p:spPr>
        <p:txBody>
          <a:bodyPr>
            <a:normAutofit/>
          </a:bodyPr>
          <a:lstStyle/>
          <a:p>
            <a:pPr>
              <a:lnSpc>
                <a:spcPct val="150000"/>
              </a:lnSpc>
            </a:pPr>
            <a:r>
              <a:rPr lang="en-US" b="1" dirty="0">
                <a:solidFill>
                  <a:srgbClr val="C00000"/>
                </a:solidFill>
              </a:rPr>
              <a:t>An LMS is a powerful tool that enhances the learning experience by providing a structured and efficient way to deliver and manage educational content. </a:t>
            </a:r>
          </a:p>
          <a:p>
            <a:pPr>
              <a:lnSpc>
                <a:spcPct val="150000"/>
              </a:lnSpc>
            </a:pPr>
            <a:r>
              <a:rPr lang="en-US" b="1" dirty="0">
                <a:solidFill>
                  <a:srgbClr val="C00000"/>
                </a:solidFill>
              </a:rPr>
              <a:t>Whether in schools, universities, or businesses, LMS platforms play a crucial role in modern education and training.</a:t>
            </a:r>
          </a:p>
        </p:txBody>
      </p:sp>
      <p:sp>
        <p:nvSpPr>
          <p:cNvPr id="4" name="Slide Number Placeholder 3">
            <a:extLst>
              <a:ext uri="{FF2B5EF4-FFF2-40B4-BE49-F238E27FC236}">
                <a16:creationId xmlns:a16="http://schemas.microsoft.com/office/drawing/2014/main" id="{2C2C5EDD-267F-4F48-C789-450CD53943AF}"/>
              </a:ext>
            </a:extLst>
          </p:cNvPr>
          <p:cNvSpPr>
            <a:spLocks noGrp="1"/>
          </p:cNvSpPr>
          <p:nvPr>
            <p:ph type="sldNum" sz="quarter" idx="12"/>
          </p:nvPr>
        </p:nvSpPr>
        <p:spPr/>
        <p:txBody>
          <a:bodyPr/>
          <a:lstStyle/>
          <a:p>
            <a:fld id="{B1493912-9BC9-44E3-BA53-8FFCF50B978A}" type="slidenum">
              <a:rPr lang="en-US" smtClean="0"/>
              <a:t>12</a:t>
            </a:fld>
            <a:endParaRPr lang="en-US"/>
          </a:p>
        </p:txBody>
      </p:sp>
    </p:spTree>
    <p:extLst>
      <p:ext uri="{BB962C8B-B14F-4D97-AF65-F5344CB8AC3E}">
        <p14:creationId xmlns:p14="http://schemas.microsoft.com/office/powerpoint/2010/main" val="3852260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F90CC8-CE22-CDB9-A7D3-9D2C37883EDA}"/>
              </a:ext>
            </a:extLst>
          </p:cNvPr>
          <p:cNvSpPr>
            <a:spLocks noGrp="1"/>
          </p:cNvSpPr>
          <p:nvPr>
            <p:ph idx="1"/>
          </p:nvPr>
        </p:nvSpPr>
        <p:spPr>
          <a:xfrm>
            <a:off x="1484310" y="2601011"/>
            <a:ext cx="10018713" cy="1886147"/>
          </a:xfrm>
        </p:spPr>
        <p:txBody>
          <a:bodyPr>
            <a:normAutofit/>
          </a:bodyPr>
          <a:lstStyle/>
          <a:p>
            <a:r>
              <a:rPr lang="en-US" sz="3600" b="1" dirty="0">
                <a:solidFill>
                  <a:schemeClr val="accent1">
                    <a:lumMod val="50000"/>
                  </a:schemeClr>
                </a:solidFill>
              </a:rPr>
              <a:t>Let’s have a closer look on these Features ….</a:t>
            </a:r>
          </a:p>
        </p:txBody>
      </p:sp>
      <p:sp>
        <p:nvSpPr>
          <p:cNvPr id="4" name="Slide Number Placeholder 3">
            <a:extLst>
              <a:ext uri="{FF2B5EF4-FFF2-40B4-BE49-F238E27FC236}">
                <a16:creationId xmlns:a16="http://schemas.microsoft.com/office/drawing/2014/main" id="{B5A9BE57-D4A4-5EAA-A7DD-0DB3AAC23C9C}"/>
              </a:ext>
            </a:extLst>
          </p:cNvPr>
          <p:cNvSpPr>
            <a:spLocks noGrp="1"/>
          </p:cNvSpPr>
          <p:nvPr>
            <p:ph type="sldNum" sz="quarter" idx="12"/>
          </p:nvPr>
        </p:nvSpPr>
        <p:spPr/>
        <p:txBody>
          <a:bodyPr/>
          <a:lstStyle/>
          <a:p>
            <a:fld id="{B1493912-9BC9-44E3-BA53-8FFCF50B978A}" type="slidenum">
              <a:rPr lang="en-US" smtClean="0"/>
              <a:pPr/>
              <a:t>13</a:t>
            </a:fld>
            <a:endParaRPr lang="en-US" dirty="0"/>
          </a:p>
        </p:txBody>
      </p:sp>
    </p:spTree>
    <p:extLst>
      <p:ext uri="{BB962C8B-B14F-4D97-AF65-F5344CB8AC3E}">
        <p14:creationId xmlns:p14="http://schemas.microsoft.com/office/powerpoint/2010/main" val="26808247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2259945" y="188536"/>
            <a:ext cx="6946900" cy="1282700"/>
          </a:xfrm>
        </p:spPr>
        <p:txBody>
          <a:bodyPr/>
          <a:lstStyle/>
          <a:p>
            <a:r>
              <a:rPr lang="en-US" b="1" dirty="0">
                <a:solidFill>
                  <a:srgbClr val="002060"/>
                </a:solidFill>
              </a:rPr>
              <a:t>Course Management</a:t>
            </a:r>
          </a:p>
        </p:txBody>
      </p:sp>
      <p:sp>
        <p:nvSpPr>
          <p:cNvPr id="4" name="Slide Number Placeholder 3">
            <a:extLst>
              <a:ext uri="{FF2B5EF4-FFF2-40B4-BE49-F238E27FC236}">
                <a16:creationId xmlns:a16="http://schemas.microsoft.com/office/drawing/2014/main" id="{670B36F7-D13F-E498-04B8-E8AD4D2D32B1}"/>
              </a:ext>
            </a:extLst>
          </p:cNvPr>
          <p:cNvSpPr>
            <a:spLocks noGrp="1"/>
          </p:cNvSpPr>
          <p:nvPr>
            <p:ph type="sldNum" sz="quarter" idx="12"/>
          </p:nvPr>
        </p:nvSpPr>
        <p:spPr/>
        <p:txBody>
          <a:bodyPr/>
          <a:lstStyle/>
          <a:p>
            <a:fld id="{B1493912-9BC9-44E3-BA53-8FFCF50B978A}" type="slidenum">
              <a:rPr lang="en-US" smtClean="0"/>
              <a:t>14</a:t>
            </a:fld>
            <a:endParaRPr lang="en-US"/>
          </a:p>
        </p:txBody>
      </p:sp>
      <p:graphicFrame>
        <p:nvGraphicFramePr>
          <p:cNvPr id="6" name="TextBox 2">
            <a:extLst>
              <a:ext uri="{FF2B5EF4-FFF2-40B4-BE49-F238E27FC236}">
                <a16:creationId xmlns:a16="http://schemas.microsoft.com/office/drawing/2014/main" id="{BC227B6B-23AA-2B18-76D6-3CFB51B015B2}"/>
              </a:ext>
            </a:extLst>
          </p:cNvPr>
          <p:cNvGraphicFramePr/>
          <p:nvPr>
            <p:extLst>
              <p:ext uri="{D42A27DB-BD31-4B8C-83A1-F6EECF244321}">
                <p14:modId xmlns:p14="http://schemas.microsoft.com/office/powerpoint/2010/main" val="1940638109"/>
              </p:ext>
            </p:extLst>
          </p:nvPr>
        </p:nvGraphicFramePr>
        <p:xfrm>
          <a:off x="1979629" y="1720840"/>
          <a:ext cx="9087439" cy="37856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260ACC13-B825-49F3-93DE-C8B8F2FA37A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11" name="Freeform 6">
              <a:extLst>
                <a:ext uri="{FF2B5EF4-FFF2-40B4-BE49-F238E27FC236}">
                  <a16:creationId xmlns:a16="http://schemas.microsoft.com/office/drawing/2014/main" id="{F947B31F-CA03-4793-845D-FD86BABC1A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12" name="Freeform 7">
              <a:extLst>
                <a:ext uri="{FF2B5EF4-FFF2-40B4-BE49-F238E27FC236}">
                  <a16:creationId xmlns:a16="http://schemas.microsoft.com/office/drawing/2014/main" id="{DCDDE94D-F78C-4A48-AEA6-E922FC99A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13" name="Freeform 8">
              <a:extLst>
                <a:ext uri="{FF2B5EF4-FFF2-40B4-BE49-F238E27FC236}">
                  <a16:creationId xmlns:a16="http://schemas.microsoft.com/office/drawing/2014/main" id="{3445A886-F3CA-4DE4-90D7-535F9707B7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14" name="Freeform 9">
              <a:extLst>
                <a:ext uri="{FF2B5EF4-FFF2-40B4-BE49-F238E27FC236}">
                  <a16:creationId xmlns:a16="http://schemas.microsoft.com/office/drawing/2014/main" id="{A8999CB6-C053-418B-AE37-E470804D25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15" name="Freeform 10">
              <a:extLst>
                <a:ext uri="{FF2B5EF4-FFF2-40B4-BE49-F238E27FC236}">
                  <a16:creationId xmlns:a16="http://schemas.microsoft.com/office/drawing/2014/main" id="{81EA3E26-BFCD-4396-AE8A-2A9828BFFB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16" name="Freeform 11">
              <a:extLst>
                <a:ext uri="{FF2B5EF4-FFF2-40B4-BE49-F238E27FC236}">
                  <a16:creationId xmlns:a16="http://schemas.microsoft.com/office/drawing/2014/main" id="{5F9BC582-73A6-4D8A-8738-E364764893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useBgFill="1">
        <p:nvSpPr>
          <p:cNvPr id="18" name="Rectangle 17">
            <a:extLst>
              <a:ext uri="{FF2B5EF4-FFF2-40B4-BE49-F238E27FC236}">
                <a16:creationId xmlns:a16="http://schemas.microsoft.com/office/drawing/2014/main" id="{85428F22-76B3-4107-AADE-3F9EC95FD3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5346FBCF-5353-4172-96F5-4B7EB07777C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90265" y="-12875"/>
            <a:ext cx="2604396" cy="6890194"/>
            <a:chOff x="2199787" y="-12875"/>
            <a:chExt cx="2679011" cy="6890194"/>
          </a:xfrm>
        </p:grpSpPr>
        <p:sp useBgFill="1">
          <p:nvSpPr>
            <p:cNvPr id="21" name="Rectangle 19">
              <a:extLst>
                <a:ext uri="{FF2B5EF4-FFF2-40B4-BE49-F238E27FC236}">
                  <a16:creationId xmlns:a16="http://schemas.microsoft.com/office/drawing/2014/main" id="{343F3E6D-808D-43AD-9485-AD0014BEAE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2199787" y="-12875"/>
              <a:ext cx="2679011" cy="5301468"/>
            </a:xfrm>
            <a:custGeom>
              <a:avLst/>
              <a:gdLst>
                <a:gd name="connsiteX0" fmla="*/ 0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0 w 2570017"/>
                <a:gd name="connsiteY4" fmla="*/ 0 h 2554287"/>
                <a:gd name="connsiteX0" fmla="*/ 904009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904009 w 2570017"/>
                <a:gd name="connsiteY4" fmla="*/ 0 h 2554287"/>
                <a:gd name="connsiteX0" fmla="*/ 644236 w 2570017"/>
                <a:gd name="connsiteY0" fmla="*/ 10391 h 2554287"/>
                <a:gd name="connsiteX1" fmla="*/ 2570017 w 2570017"/>
                <a:gd name="connsiteY1" fmla="*/ 0 h 2554287"/>
                <a:gd name="connsiteX2" fmla="*/ 2570017 w 2570017"/>
                <a:gd name="connsiteY2" fmla="*/ 2554287 h 2554287"/>
                <a:gd name="connsiteX3" fmla="*/ 0 w 2570017"/>
                <a:gd name="connsiteY3" fmla="*/ 2554287 h 2554287"/>
                <a:gd name="connsiteX4" fmla="*/ 644236 w 2570017"/>
                <a:gd name="connsiteY4" fmla="*/ 10391 h 2554287"/>
                <a:gd name="connsiteX0" fmla="*/ 633845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633845 w 2570017"/>
                <a:gd name="connsiteY4" fmla="*/ 0 h 2554287"/>
                <a:gd name="connsiteX0" fmla="*/ 675409 w 2611581"/>
                <a:gd name="connsiteY0" fmla="*/ 0 h 2554287"/>
                <a:gd name="connsiteX1" fmla="*/ 2611581 w 2611581"/>
                <a:gd name="connsiteY1" fmla="*/ 0 h 2554287"/>
                <a:gd name="connsiteX2" fmla="*/ 2611581 w 2611581"/>
                <a:gd name="connsiteY2" fmla="*/ 2554287 h 2554287"/>
                <a:gd name="connsiteX3" fmla="*/ 0 w 2611581"/>
                <a:gd name="connsiteY3" fmla="*/ 2554287 h 2554287"/>
                <a:gd name="connsiteX4" fmla="*/ 675409 w 2611581"/>
                <a:gd name="connsiteY4" fmla="*/ 0 h 2554287"/>
                <a:gd name="connsiteX0" fmla="*/ 650979 w 2587151"/>
                <a:gd name="connsiteY0" fmla="*/ 0 h 2554287"/>
                <a:gd name="connsiteX1" fmla="*/ 2587151 w 2587151"/>
                <a:gd name="connsiteY1" fmla="*/ 0 h 2554287"/>
                <a:gd name="connsiteX2" fmla="*/ 2587151 w 2587151"/>
                <a:gd name="connsiteY2" fmla="*/ 2554287 h 2554287"/>
                <a:gd name="connsiteX3" fmla="*/ 0 w 2587151"/>
                <a:gd name="connsiteY3" fmla="*/ 2548595 h 2554287"/>
                <a:gd name="connsiteX4" fmla="*/ 650979 w 2587151"/>
                <a:gd name="connsiteY4" fmla="*/ 0 h 2554287"/>
                <a:gd name="connsiteX0" fmla="*/ 730379 w 2587151"/>
                <a:gd name="connsiteY0" fmla="*/ 5692 h 2554287"/>
                <a:gd name="connsiteX1" fmla="*/ 2587151 w 2587151"/>
                <a:gd name="connsiteY1" fmla="*/ 0 h 2554287"/>
                <a:gd name="connsiteX2" fmla="*/ 2587151 w 2587151"/>
                <a:gd name="connsiteY2" fmla="*/ 2554287 h 2554287"/>
                <a:gd name="connsiteX3" fmla="*/ 0 w 2587151"/>
                <a:gd name="connsiteY3" fmla="*/ 2548595 h 2554287"/>
                <a:gd name="connsiteX4" fmla="*/ 730379 w 2587151"/>
                <a:gd name="connsiteY4" fmla="*/ 5692 h 2554287"/>
                <a:gd name="connsiteX0" fmla="*/ 864750 w 2587151"/>
                <a:gd name="connsiteY0" fmla="*/ 2847 h 2554287"/>
                <a:gd name="connsiteX1" fmla="*/ 2587151 w 2587151"/>
                <a:gd name="connsiteY1" fmla="*/ 0 h 2554287"/>
                <a:gd name="connsiteX2" fmla="*/ 2587151 w 2587151"/>
                <a:gd name="connsiteY2" fmla="*/ 2554287 h 2554287"/>
                <a:gd name="connsiteX3" fmla="*/ 0 w 2587151"/>
                <a:gd name="connsiteY3" fmla="*/ 2548595 h 2554287"/>
                <a:gd name="connsiteX4" fmla="*/ 864750 w 2587151"/>
                <a:gd name="connsiteY4" fmla="*/ 2847 h 2554287"/>
                <a:gd name="connsiteX0" fmla="*/ 883073 w 2587151"/>
                <a:gd name="connsiteY0" fmla="*/ 1 h 2554287"/>
                <a:gd name="connsiteX1" fmla="*/ 2587151 w 2587151"/>
                <a:gd name="connsiteY1" fmla="*/ 0 h 2554287"/>
                <a:gd name="connsiteX2" fmla="*/ 2587151 w 2587151"/>
                <a:gd name="connsiteY2" fmla="*/ 2554287 h 2554287"/>
                <a:gd name="connsiteX3" fmla="*/ 0 w 2587151"/>
                <a:gd name="connsiteY3" fmla="*/ 2548595 h 2554287"/>
                <a:gd name="connsiteX4" fmla="*/ 883073 w 2587151"/>
                <a:gd name="connsiteY4" fmla="*/ 1 h 2554287"/>
                <a:gd name="connsiteX0" fmla="*/ 895288 w 2599366"/>
                <a:gd name="connsiteY0" fmla="*/ 1 h 2554287"/>
                <a:gd name="connsiteX1" fmla="*/ 2599366 w 2599366"/>
                <a:gd name="connsiteY1" fmla="*/ 0 h 2554287"/>
                <a:gd name="connsiteX2" fmla="*/ 2599366 w 2599366"/>
                <a:gd name="connsiteY2" fmla="*/ 2554287 h 2554287"/>
                <a:gd name="connsiteX3" fmla="*/ 0 w 2599366"/>
                <a:gd name="connsiteY3" fmla="*/ 2542904 h 2554287"/>
                <a:gd name="connsiteX4" fmla="*/ 895288 w 2599366"/>
                <a:gd name="connsiteY4" fmla="*/ 1 h 2554287"/>
                <a:gd name="connsiteX0" fmla="*/ 895288 w 2599366"/>
                <a:gd name="connsiteY0" fmla="*/ 1 h 2554287"/>
                <a:gd name="connsiteX1" fmla="*/ 2599366 w 2599366"/>
                <a:gd name="connsiteY1" fmla="*/ 0 h 2554287"/>
                <a:gd name="connsiteX2" fmla="*/ 2599366 w 2599366"/>
                <a:gd name="connsiteY2" fmla="*/ 2554287 h 2554287"/>
                <a:gd name="connsiteX3" fmla="*/ 0 w 2599366"/>
                <a:gd name="connsiteY3" fmla="*/ 2542904 h 2554287"/>
                <a:gd name="connsiteX4" fmla="*/ 895288 w 2599366"/>
                <a:gd name="connsiteY4" fmla="*/ 1 h 2554287"/>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2904 h 2565670"/>
                <a:gd name="connsiteX4" fmla="*/ 895288 w 2611581"/>
                <a:gd name="connsiteY4" fmla="*/ 1 h 2565670"/>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2904 h 2565670"/>
                <a:gd name="connsiteX4" fmla="*/ 895288 w 2611581"/>
                <a:gd name="connsiteY4" fmla="*/ 1 h 2565670"/>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5750 h 2565670"/>
                <a:gd name="connsiteX4" fmla="*/ 895288 w 2611581"/>
                <a:gd name="connsiteY4" fmla="*/ 1 h 2565670"/>
                <a:gd name="connsiteX0" fmla="*/ 1544433 w 3260726"/>
                <a:gd name="connsiteY0" fmla="*/ 1 h 2565670"/>
                <a:gd name="connsiteX1" fmla="*/ 3248511 w 3260726"/>
                <a:gd name="connsiteY1" fmla="*/ 0 h 2565670"/>
                <a:gd name="connsiteX2" fmla="*/ 3260726 w 3260726"/>
                <a:gd name="connsiteY2" fmla="*/ 2565670 h 2565670"/>
                <a:gd name="connsiteX3" fmla="*/ 0 w 3260726"/>
                <a:gd name="connsiteY3" fmla="*/ 2521058 h 2565670"/>
                <a:gd name="connsiteX4" fmla="*/ 1544433 w 3260726"/>
                <a:gd name="connsiteY4" fmla="*/ 1 h 2565670"/>
                <a:gd name="connsiteX0" fmla="*/ 921784 w 3260726"/>
                <a:gd name="connsiteY0" fmla="*/ 12347 h 2565670"/>
                <a:gd name="connsiteX1" fmla="*/ 3248511 w 3260726"/>
                <a:gd name="connsiteY1" fmla="*/ 0 h 2565670"/>
                <a:gd name="connsiteX2" fmla="*/ 3260726 w 3260726"/>
                <a:gd name="connsiteY2" fmla="*/ 2565670 h 2565670"/>
                <a:gd name="connsiteX3" fmla="*/ 0 w 3260726"/>
                <a:gd name="connsiteY3" fmla="*/ 2521058 h 2565670"/>
                <a:gd name="connsiteX4" fmla="*/ 921784 w 3260726"/>
                <a:gd name="connsiteY4" fmla="*/ 12347 h 2565670"/>
                <a:gd name="connsiteX0" fmla="*/ 921784 w 3260726"/>
                <a:gd name="connsiteY0" fmla="*/ 12347 h 2565670"/>
                <a:gd name="connsiteX1" fmla="*/ 2321160 w 3260726"/>
                <a:gd name="connsiteY1" fmla="*/ 0 h 2565670"/>
                <a:gd name="connsiteX2" fmla="*/ 3260726 w 3260726"/>
                <a:gd name="connsiteY2" fmla="*/ 2565670 h 2565670"/>
                <a:gd name="connsiteX3" fmla="*/ 0 w 3260726"/>
                <a:gd name="connsiteY3" fmla="*/ 2521058 h 2565670"/>
                <a:gd name="connsiteX4" fmla="*/ 921784 w 3260726"/>
                <a:gd name="connsiteY4" fmla="*/ 12347 h 2565670"/>
                <a:gd name="connsiteX0" fmla="*/ 921784 w 2322228"/>
                <a:gd name="connsiteY0" fmla="*/ 12347 h 2565670"/>
                <a:gd name="connsiteX1" fmla="*/ 2321160 w 2322228"/>
                <a:gd name="connsiteY1" fmla="*/ 0 h 2565670"/>
                <a:gd name="connsiteX2" fmla="*/ 2320129 w 2322228"/>
                <a:gd name="connsiteY2" fmla="*/ 2565670 h 2565670"/>
                <a:gd name="connsiteX3" fmla="*/ 0 w 2322228"/>
                <a:gd name="connsiteY3" fmla="*/ 2521058 h 2565670"/>
                <a:gd name="connsiteX4" fmla="*/ 921784 w 2322228"/>
                <a:gd name="connsiteY4" fmla="*/ 12347 h 2565670"/>
                <a:gd name="connsiteX0" fmla="*/ 921784 w 2322228"/>
                <a:gd name="connsiteY0" fmla="*/ 0 h 2571841"/>
                <a:gd name="connsiteX1" fmla="*/ 2321160 w 2322228"/>
                <a:gd name="connsiteY1" fmla="*/ 6171 h 2571841"/>
                <a:gd name="connsiteX2" fmla="*/ 2320129 w 2322228"/>
                <a:gd name="connsiteY2" fmla="*/ 2571841 h 2571841"/>
                <a:gd name="connsiteX3" fmla="*/ 0 w 2322228"/>
                <a:gd name="connsiteY3" fmla="*/ 2527229 h 2571841"/>
                <a:gd name="connsiteX4" fmla="*/ 921784 w 2322228"/>
                <a:gd name="connsiteY4" fmla="*/ 0 h 2571841"/>
                <a:gd name="connsiteX0" fmla="*/ 921784 w 2611583"/>
                <a:gd name="connsiteY0" fmla="*/ 0 h 2540977"/>
                <a:gd name="connsiteX1" fmla="*/ 2321160 w 2611583"/>
                <a:gd name="connsiteY1" fmla="*/ 6171 h 2540977"/>
                <a:gd name="connsiteX2" fmla="*/ 2611583 w 2611583"/>
                <a:gd name="connsiteY2" fmla="*/ 2540977 h 2540977"/>
                <a:gd name="connsiteX3" fmla="*/ 0 w 2611583"/>
                <a:gd name="connsiteY3" fmla="*/ 2527229 h 2540977"/>
                <a:gd name="connsiteX4" fmla="*/ 921784 w 2611583"/>
                <a:gd name="connsiteY4" fmla="*/ 0 h 2540977"/>
                <a:gd name="connsiteX0" fmla="*/ 921784 w 2611583"/>
                <a:gd name="connsiteY0" fmla="*/ 2 h 2540979"/>
                <a:gd name="connsiteX1" fmla="*/ 2572870 w 2611583"/>
                <a:gd name="connsiteY1" fmla="*/ 0 h 2540979"/>
                <a:gd name="connsiteX2" fmla="*/ 2611583 w 2611583"/>
                <a:gd name="connsiteY2" fmla="*/ 2540979 h 2540979"/>
                <a:gd name="connsiteX3" fmla="*/ 0 w 2611583"/>
                <a:gd name="connsiteY3" fmla="*/ 2527231 h 2540979"/>
                <a:gd name="connsiteX4" fmla="*/ 921784 w 2611583"/>
                <a:gd name="connsiteY4" fmla="*/ 2 h 2540979"/>
                <a:gd name="connsiteX0" fmla="*/ 921784 w 2705467"/>
                <a:gd name="connsiteY0" fmla="*/ 0 h 2540977"/>
                <a:gd name="connsiteX1" fmla="*/ 2705349 w 2705467"/>
                <a:gd name="connsiteY1" fmla="*/ 6171 h 2540977"/>
                <a:gd name="connsiteX2" fmla="*/ 2611583 w 2705467"/>
                <a:gd name="connsiteY2" fmla="*/ 2540977 h 2540977"/>
                <a:gd name="connsiteX3" fmla="*/ 0 w 2705467"/>
                <a:gd name="connsiteY3" fmla="*/ 2527229 h 2540977"/>
                <a:gd name="connsiteX4" fmla="*/ 921784 w 2705467"/>
                <a:gd name="connsiteY4" fmla="*/ 0 h 2540977"/>
                <a:gd name="connsiteX0" fmla="*/ 921784 w 2718702"/>
                <a:gd name="connsiteY0" fmla="*/ 2 h 2540979"/>
                <a:gd name="connsiteX1" fmla="*/ 2718597 w 2718702"/>
                <a:gd name="connsiteY1" fmla="*/ 0 h 2540979"/>
                <a:gd name="connsiteX2" fmla="*/ 2611583 w 2718702"/>
                <a:gd name="connsiteY2" fmla="*/ 2540979 h 2540979"/>
                <a:gd name="connsiteX3" fmla="*/ 0 w 2718702"/>
                <a:gd name="connsiteY3" fmla="*/ 2527231 h 2540979"/>
                <a:gd name="connsiteX4" fmla="*/ 921784 w 2718702"/>
                <a:gd name="connsiteY4" fmla="*/ 2 h 2540979"/>
                <a:gd name="connsiteX0" fmla="*/ 921784 w 2679012"/>
                <a:gd name="connsiteY0" fmla="*/ 0 h 2540977"/>
                <a:gd name="connsiteX1" fmla="*/ 2678853 w 2679012"/>
                <a:gd name="connsiteY1" fmla="*/ 6171 h 2540977"/>
                <a:gd name="connsiteX2" fmla="*/ 2611583 w 2679012"/>
                <a:gd name="connsiteY2" fmla="*/ 2540977 h 2540977"/>
                <a:gd name="connsiteX3" fmla="*/ 0 w 2679012"/>
                <a:gd name="connsiteY3" fmla="*/ 2527229 h 2540977"/>
                <a:gd name="connsiteX4" fmla="*/ 921784 w 2679012"/>
                <a:gd name="connsiteY4" fmla="*/ 0 h 2540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79012" h="2540977">
                  <a:moveTo>
                    <a:pt x="921784" y="0"/>
                  </a:moveTo>
                  <a:lnTo>
                    <a:pt x="2678853" y="6171"/>
                  </a:lnTo>
                  <a:cubicBezTo>
                    <a:pt x="2682925" y="861394"/>
                    <a:pt x="2607511" y="1685754"/>
                    <a:pt x="2611583" y="2540977"/>
                  </a:cubicBezTo>
                  <a:lnTo>
                    <a:pt x="0" y="2527229"/>
                  </a:lnTo>
                  <a:lnTo>
                    <a:pt x="921784" y="0"/>
                  </a:lnTo>
                  <a:close/>
                </a:path>
              </a:pathLst>
            </a:custGeom>
            <a:blipFill rotWithShape="0">
              <a:blip r:embed="rId2">
                <a:duotone>
                  <a:schemeClr val="bg2">
                    <a:shade val="76000"/>
                    <a:satMod val="180000"/>
                  </a:schemeClr>
                  <a:schemeClr val="bg2">
                    <a:tint val="80000"/>
                    <a:satMod val="120000"/>
                    <a:lumMod val="180000"/>
                  </a:schemeClr>
                </a:duotone>
              </a:blip>
              <a:stretch>
                <a:fillRect l="-114598" r="-265621" b="-28686"/>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0">
              <a:extLst>
                <a:ext uri="{FF2B5EF4-FFF2-40B4-BE49-F238E27FC236}">
                  <a16:creationId xmlns:a16="http://schemas.microsoft.com/office/drawing/2014/main" id="{03DB1AC6-5430-4CD3-BD83-86E675A11A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2211875" y="5257482"/>
              <a:ext cx="2586931" cy="1619837"/>
            </a:xfrm>
            <a:custGeom>
              <a:avLst/>
              <a:gdLst>
                <a:gd name="connsiteX0" fmla="*/ 0 w 2611581"/>
                <a:gd name="connsiteY0" fmla="*/ 0 h 4303713"/>
                <a:gd name="connsiteX1" fmla="*/ 2611581 w 2611581"/>
                <a:gd name="connsiteY1" fmla="*/ 0 h 4303713"/>
                <a:gd name="connsiteX2" fmla="*/ 2611581 w 2611581"/>
                <a:gd name="connsiteY2" fmla="*/ 4303713 h 4303713"/>
                <a:gd name="connsiteX3" fmla="*/ 0 w 2611581"/>
                <a:gd name="connsiteY3" fmla="*/ 4303713 h 4303713"/>
                <a:gd name="connsiteX4" fmla="*/ 0 w 2611581"/>
                <a:gd name="connsiteY4" fmla="*/ 0 h 4303713"/>
                <a:gd name="connsiteX0" fmla="*/ 0 w 2611581"/>
                <a:gd name="connsiteY0" fmla="*/ 0 h 4314104"/>
                <a:gd name="connsiteX1" fmla="*/ 2611581 w 2611581"/>
                <a:gd name="connsiteY1" fmla="*/ 0 h 4314104"/>
                <a:gd name="connsiteX2" fmla="*/ 2611581 w 2611581"/>
                <a:gd name="connsiteY2" fmla="*/ 4303713 h 4314104"/>
                <a:gd name="connsiteX3" fmla="*/ 1693718 w 2611581"/>
                <a:gd name="connsiteY3" fmla="*/ 4314104 h 4314104"/>
                <a:gd name="connsiteX4" fmla="*/ 0 w 2611581"/>
                <a:gd name="connsiteY4" fmla="*/ 0 h 4314104"/>
                <a:gd name="connsiteX0" fmla="*/ 0 w 2611581"/>
                <a:gd name="connsiteY0" fmla="*/ 0 h 4314104"/>
                <a:gd name="connsiteX1" fmla="*/ 2611581 w 2611581"/>
                <a:gd name="connsiteY1" fmla="*/ 0 h 4314104"/>
                <a:gd name="connsiteX2" fmla="*/ 2611581 w 2611581"/>
                <a:gd name="connsiteY2" fmla="*/ 4303713 h 4314104"/>
                <a:gd name="connsiteX3" fmla="*/ 1963882 w 2611581"/>
                <a:gd name="connsiteY3" fmla="*/ 4314104 h 4314104"/>
                <a:gd name="connsiteX4" fmla="*/ 0 w 2611581"/>
                <a:gd name="connsiteY4" fmla="*/ 0 h 4314104"/>
                <a:gd name="connsiteX0" fmla="*/ 0 w 2611581"/>
                <a:gd name="connsiteY0" fmla="*/ 0 h 4303713"/>
                <a:gd name="connsiteX1" fmla="*/ 2611581 w 2611581"/>
                <a:gd name="connsiteY1" fmla="*/ 0 h 4303713"/>
                <a:gd name="connsiteX2" fmla="*/ 2611581 w 2611581"/>
                <a:gd name="connsiteY2" fmla="*/ 4303713 h 4303713"/>
                <a:gd name="connsiteX3" fmla="*/ 2213264 w 2611581"/>
                <a:gd name="connsiteY3" fmla="*/ 4293322 h 4303713"/>
                <a:gd name="connsiteX4" fmla="*/ 0 w 2611581"/>
                <a:gd name="connsiteY4" fmla="*/ 0 h 4303713"/>
                <a:gd name="connsiteX0" fmla="*/ 0 w 2611581"/>
                <a:gd name="connsiteY0" fmla="*/ 0 h 4303713"/>
                <a:gd name="connsiteX1" fmla="*/ 2611581 w 2611581"/>
                <a:gd name="connsiteY1" fmla="*/ 0 h 4303713"/>
                <a:gd name="connsiteX2" fmla="*/ 2611581 w 2611581"/>
                <a:gd name="connsiteY2" fmla="*/ 4303713 h 4303713"/>
                <a:gd name="connsiteX3" fmla="*/ 2171701 w 2611581"/>
                <a:gd name="connsiteY3" fmla="*/ 3638695 h 4303713"/>
                <a:gd name="connsiteX4" fmla="*/ 0 w 2611581"/>
                <a:gd name="connsiteY4" fmla="*/ 0 h 4303713"/>
                <a:gd name="connsiteX0" fmla="*/ 0 w 2720934"/>
                <a:gd name="connsiteY0" fmla="*/ 268283 h 4303713"/>
                <a:gd name="connsiteX1" fmla="*/ 2720934 w 2720934"/>
                <a:gd name="connsiteY1" fmla="*/ 0 h 4303713"/>
                <a:gd name="connsiteX2" fmla="*/ 2720934 w 2720934"/>
                <a:gd name="connsiteY2" fmla="*/ 4303713 h 4303713"/>
                <a:gd name="connsiteX3" fmla="*/ 2281054 w 2720934"/>
                <a:gd name="connsiteY3" fmla="*/ 3638695 h 4303713"/>
                <a:gd name="connsiteX4" fmla="*/ 0 w 2720934"/>
                <a:gd name="connsiteY4" fmla="*/ 268283 h 4303713"/>
                <a:gd name="connsiteX0" fmla="*/ 0 w 2720934"/>
                <a:gd name="connsiteY0" fmla="*/ 268283 h 4303713"/>
                <a:gd name="connsiteX1" fmla="*/ 2720934 w 2720934"/>
                <a:gd name="connsiteY1" fmla="*/ 0 h 4303713"/>
                <a:gd name="connsiteX2" fmla="*/ 2720934 w 2720934"/>
                <a:gd name="connsiteY2" fmla="*/ 4303713 h 4303713"/>
                <a:gd name="connsiteX3" fmla="*/ 2264231 w 2720934"/>
                <a:gd name="connsiteY3" fmla="*/ 3717600 h 4303713"/>
                <a:gd name="connsiteX4" fmla="*/ 0 w 2720934"/>
                <a:gd name="connsiteY4" fmla="*/ 268283 h 4303713"/>
                <a:gd name="connsiteX0" fmla="*/ 0 w 2720934"/>
                <a:gd name="connsiteY0" fmla="*/ 268283 h 4335275"/>
                <a:gd name="connsiteX1" fmla="*/ 2720934 w 2720934"/>
                <a:gd name="connsiteY1" fmla="*/ 0 h 4335275"/>
                <a:gd name="connsiteX2" fmla="*/ 2653639 w 2720934"/>
                <a:gd name="connsiteY2" fmla="*/ 4335275 h 4335275"/>
                <a:gd name="connsiteX3" fmla="*/ 2264231 w 2720934"/>
                <a:gd name="connsiteY3" fmla="*/ 3717600 h 4335275"/>
                <a:gd name="connsiteX4" fmla="*/ 0 w 2720934"/>
                <a:gd name="connsiteY4" fmla="*/ 268283 h 4335275"/>
                <a:gd name="connsiteX0" fmla="*/ 0 w 2737757"/>
                <a:gd name="connsiteY0" fmla="*/ 236721 h 4335275"/>
                <a:gd name="connsiteX1" fmla="*/ 2737757 w 2737757"/>
                <a:gd name="connsiteY1" fmla="*/ 0 h 4335275"/>
                <a:gd name="connsiteX2" fmla="*/ 2670462 w 2737757"/>
                <a:gd name="connsiteY2" fmla="*/ 4335275 h 4335275"/>
                <a:gd name="connsiteX3" fmla="*/ 2281054 w 2737757"/>
                <a:gd name="connsiteY3" fmla="*/ 3717600 h 4335275"/>
                <a:gd name="connsiteX4" fmla="*/ 0 w 2737757"/>
                <a:gd name="connsiteY4" fmla="*/ 236721 h 4335275"/>
                <a:gd name="connsiteX0" fmla="*/ 0 w 2729346"/>
                <a:gd name="connsiteY0" fmla="*/ 0 h 4098554"/>
                <a:gd name="connsiteX1" fmla="*/ 2729346 w 2729346"/>
                <a:gd name="connsiteY1" fmla="*/ 126250 h 4098554"/>
                <a:gd name="connsiteX2" fmla="*/ 2670462 w 2729346"/>
                <a:gd name="connsiteY2" fmla="*/ 4098554 h 4098554"/>
                <a:gd name="connsiteX3" fmla="*/ 2281054 w 2729346"/>
                <a:gd name="connsiteY3" fmla="*/ 3480879 h 4098554"/>
                <a:gd name="connsiteX4" fmla="*/ 0 w 2729346"/>
                <a:gd name="connsiteY4" fmla="*/ 0 h 4098554"/>
                <a:gd name="connsiteX0" fmla="*/ 0 w 2720934"/>
                <a:gd name="connsiteY0" fmla="*/ 0 h 4098554"/>
                <a:gd name="connsiteX1" fmla="*/ 2720934 w 2720934"/>
                <a:gd name="connsiteY1" fmla="*/ 31562 h 4098554"/>
                <a:gd name="connsiteX2" fmla="*/ 2670462 w 2720934"/>
                <a:gd name="connsiteY2" fmla="*/ 4098554 h 4098554"/>
                <a:gd name="connsiteX3" fmla="*/ 2281054 w 2720934"/>
                <a:gd name="connsiteY3" fmla="*/ 3480879 h 4098554"/>
                <a:gd name="connsiteX4" fmla="*/ 0 w 2720934"/>
                <a:gd name="connsiteY4" fmla="*/ 0 h 4098554"/>
                <a:gd name="connsiteX0" fmla="*/ 0 w 2720934"/>
                <a:gd name="connsiteY0" fmla="*/ 15782 h 4114336"/>
                <a:gd name="connsiteX1" fmla="*/ 2720934 w 2720934"/>
                <a:gd name="connsiteY1" fmla="*/ 0 h 4114336"/>
                <a:gd name="connsiteX2" fmla="*/ 2670462 w 2720934"/>
                <a:gd name="connsiteY2" fmla="*/ 4114336 h 4114336"/>
                <a:gd name="connsiteX3" fmla="*/ 2281054 w 2720934"/>
                <a:gd name="connsiteY3" fmla="*/ 3496661 h 4114336"/>
                <a:gd name="connsiteX4" fmla="*/ 0 w 2720934"/>
                <a:gd name="connsiteY4" fmla="*/ 15782 h 4114336"/>
                <a:gd name="connsiteX0" fmla="*/ 0 w 2820289"/>
                <a:gd name="connsiteY0" fmla="*/ 15782 h 4114336"/>
                <a:gd name="connsiteX1" fmla="*/ 2820289 w 2820289"/>
                <a:gd name="connsiteY1" fmla="*/ 0 h 4114336"/>
                <a:gd name="connsiteX2" fmla="*/ 2769817 w 2820289"/>
                <a:gd name="connsiteY2" fmla="*/ 4114336 h 4114336"/>
                <a:gd name="connsiteX3" fmla="*/ 2380409 w 2820289"/>
                <a:gd name="connsiteY3" fmla="*/ 3496661 h 4114336"/>
                <a:gd name="connsiteX4" fmla="*/ 0 w 2820289"/>
                <a:gd name="connsiteY4" fmla="*/ 15782 h 4114336"/>
                <a:gd name="connsiteX0" fmla="*/ 0 w 2820289"/>
                <a:gd name="connsiteY0" fmla="*/ 15782 h 4114336"/>
                <a:gd name="connsiteX1" fmla="*/ 2820289 w 2820289"/>
                <a:gd name="connsiteY1" fmla="*/ 0 h 4114336"/>
                <a:gd name="connsiteX2" fmla="*/ 2769817 w 2820289"/>
                <a:gd name="connsiteY2" fmla="*/ 4114336 h 4114336"/>
                <a:gd name="connsiteX3" fmla="*/ 2362876 w 2820289"/>
                <a:gd name="connsiteY3" fmla="*/ 3517980 h 4114336"/>
                <a:gd name="connsiteX4" fmla="*/ 0 w 2820289"/>
                <a:gd name="connsiteY4" fmla="*/ 15782 h 4114336"/>
                <a:gd name="connsiteX0" fmla="*/ 0 w 2820289"/>
                <a:gd name="connsiteY0" fmla="*/ 15782 h 4114336"/>
                <a:gd name="connsiteX1" fmla="*/ 2820289 w 2820289"/>
                <a:gd name="connsiteY1" fmla="*/ 0 h 4114336"/>
                <a:gd name="connsiteX2" fmla="*/ 2763972 w 2820289"/>
                <a:gd name="connsiteY2" fmla="*/ 4114336 h 4114336"/>
                <a:gd name="connsiteX3" fmla="*/ 2362876 w 2820289"/>
                <a:gd name="connsiteY3" fmla="*/ 3517980 h 4114336"/>
                <a:gd name="connsiteX4" fmla="*/ 0 w 2820289"/>
                <a:gd name="connsiteY4" fmla="*/ 15782 h 4114336"/>
                <a:gd name="connsiteX0" fmla="*/ 0 w 3721149"/>
                <a:gd name="connsiteY0" fmla="*/ 0 h 4269703"/>
                <a:gd name="connsiteX1" fmla="*/ 3721149 w 3721149"/>
                <a:gd name="connsiteY1" fmla="*/ 155367 h 4269703"/>
                <a:gd name="connsiteX2" fmla="*/ 3664832 w 3721149"/>
                <a:gd name="connsiteY2" fmla="*/ 4269703 h 4269703"/>
                <a:gd name="connsiteX3" fmla="*/ 3263736 w 3721149"/>
                <a:gd name="connsiteY3" fmla="*/ 3673347 h 4269703"/>
                <a:gd name="connsiteX4" fmla="*/ 0 w 3721149"/>
                <a:gd name="connsiteY4" fmla="*/ 0 h 4269703"/>
                <a:gd name="connsiteX0" fmla="*/ 0 w 3721149"/>
                <a:gd name="connsiteY0" fmla="*/ 0 h 4289488"/>
                <a:gd name="connsiteX1" fmla="*/ 3721149 w 3721149"/>
                <a:gd name="connsiteY1" fmla="*/ 155367 h 4289488"/>
                <a:gd name="connsiteX2" fmla="*/ 3664832 w 3721149"/>
                <a:gd name="connsiteY2" fmla="*/ 4269703 h 4289488"/>
                <a:gd name="connsiteX3" fmla="*/ 1705997 w 3721149"/>
                <a:gd name="connsiteY3" fmla="*/ 4289488 h 4289488"/>
                <a:gd name="connsiteX4" fmla="*/ 0 w 3721149"/>
                <a:gd name="connsiteY4" fmla="*/ 0 h 4289488"/>
                <a:gd name="connsiteX0" fmla="*/ 0 w 3664846"/>
                <a:gd name="connsiteY0" fmla="*/ 15785 h 4305273"/>
                <a:gd name="connsiteX1" fmla="*/ 3664846 w 3664846"/>
                <a:gd name="connsiteY1" fmla="*/ 0 h 4305273"/>
                <a:gd name="connsiteX2" fmla="*/ 3664832 w 3664846"/>
                <a:gd name="connsiteY2" fmla="*/ 4285488 h 4305273"/>
                <a:gd name="connsiteX3" fmla="*/ 1705997 w 3664846"/>
                <a:gd name="connsiteY3" fmla="*/ 4305273 h 4305273"/>
                <a:gd name="connsiteX4" fmla="*/ 0 w 3664846"/>
                <a:gd name="connsiteY4" fmla="*/ 15785 h 43052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64846" h="4305273">
                  <a:moveTo>
                    <a:pt x="0" y="15785"/>
                  </a:moveTo>
                  <a:lnTo>
                    <a:pt x="3664846" y="0"/>
                  </a:lnTo>
                  <a:cubicBezTo>
                    <a:pt x="3664841" y="1428496"/>
                    <a:pt x="3664837" y="2856992"/>
                    <a:pt x="3664832" y="4285488"/>
                  </a:cubicBezTo>
                  <a:lnTo>
                    <a:pt x="1705997" y="4305273"/>
                  </a:lnTo>
                  <a:lnTo>
                    <a:pt x="0" y="15785"/>
                  </a:lnTo>
                  <a:close/>
                </a:path>
              </a:pathLst>
            </a:custGeom>
            <a:blipFill rotWithShape="0">
              <a:blip r:embed="rId2">
                <a:duotone>
                  <a:schemeClr val="bg2">
                    <a:shade val="76000"/>
                    <a:satMod val="180000"/>
                  </a:schemeClr>
                  <a:schemeClr val="bg2">
                    <a:tint val="80000"/>
                    <a:satMod val="120000"/>
                    <a:lumMod val="180000"/>
                  </a:schemeClr>
                </a:duotone>
              </a:blip>
              <a:stretch>
                <a:fillRect l="-163116" t="-323529" r="-39825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id="{78326E10-C8CB-487F-A110-F861268DE6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25" name="Freeform 6">
              <a:extLst>
                <a:ext uri="{FF2B5EF4-FFF2-40B4-BE49-F238E27FC236}">
                  <a16:creationId xmlns:a16="http://schemas.microsoft.com/office/drawing/2014/main" id="{3279962B-46D2-4E19-B632-39B80D1E8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26" name="Freeform 7">
              <a:extLst>
                <a:ext uri="{FF2B5EF4-FFF2-40B4-BE49-F238E27FC236}">
                  <a16:creationId xmlns:a16="http://schemas.microsoft.com/office/drawing/2014/main" id="{321A335A-53CB-4C17-AB51-5D9C2DCB45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27" name="Freeform 8">
              <a:extLst>
                <a:ext uri="{FF2B5EF4-FFF2-40B4-BE49-F238E27FC236}">
                  <a16:creationId xmlns:a16="http://schemas.microsoft.com/office/drawing/2014/main" id="{A0E0D557-405B-469F-AEDE-4E3404AA4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28" name="Freeform 9">
              <a:extLst>
                <a:ext uri="{FF2B5EF4-FFF2-40B4-BE49-F238E27FC236}">
                  <a16:creationId xmlns:a16="http://schemas.microsoft.com/office/drawing/2014/main" id="{D8D4E62F-9393-40A6-9E85-9F3B59C462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29" name="Freeform 10">
              <a:extLst>
                <a:ext uri="{FF2B5EF4-FFF2-40B4-BE49-F238E27FC236}">
                  <a16:creationId xmlns:a16="http://schemas.microsoft.com/office/drawing/2014/main" id="{FABD11B1-DE89-45BC-8204-968C88AADC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30" name="Freeform 11">
              <a:extLst>
                <a:ext uri="{FF2B5EF4-FFF2-40B4-BE49-F238E27FC236}">
                  <a16:creationId xmlns:a16="http://schemas.microsoft.com/office/drawing/2014/main" id="{AFA4965A-1FBC-44B8-B96A-3F5275C3AE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2" name="Title 1"/>
          <p:cNvSpPr>
            <a:spLocks noGrp="1"/>
          </p:cNvSpPr>
          <p:nvPr>
            <p:ph type="title" idx="4294967295"/>
          </p:nvPr>
        </p:nvSpPr>
        <p:spPr>
          <a:xfrm>
            <a:off x="3609955" y="635000"/>
            <a:ext cx="5284663" cy="507999"/>
          </a:xfrm>
        </p:spPr>
        <p:txBody>
          <a:bodyPr vert="horz" lIns="91440" tIns="45720" rIns="91440" bIns="45720" rtlCol="0" anchor="ctr">
            <a:normAutofit fontScale="90000"/>
          </a:bodyPr>
          <a:lstStyle/>
          <a:p>
            <a:r>
              <a:rPr lang="en-US" b="1" dirty="0">
                <a:solidFill>
                  <a:srgbClr val="002060"/>
                </a:solidFill>
              </a:rPr>
              <a:t>User Management</a:t>
            </a:r>
          </a:p>
        </p:txBody>
      </p:sp>
      <p:pic>
        <p:nvPicPr>
          <p:cNvPr id="6" name="Picture 5" descr="Σχέδια στο πολύχρωμο χαρτί">
            <a:extLst>
              <a:ext uri="{FF2B5EF4-FFF2-40B4-BE49-F238E27FC236}">
                <a16:creationId xmlns:a16="http://schemas.microsoft.com/office/drawing/2014/main" id="{C6A94A41-D073-1CFB-441F-0541913B21FF}"/>
              </a:ext>
            </a:extLst>
          </p:cNvPr>
          <p:cNvPicPr>
            <a:picLocks noChangeAspect="1"/>
          </p:cNvPicPr>
          <p:nvPr/>
        </p:nvPicPr>
        <p:blipFill>
          <a:blip r:embed="rId3"/>
          <a:srcRect l="23037" r="43294" b="-1"/>
          <a:stretch>
            <a:fillRect/>
          </a:stretch>
        </p:blipFill>
        <p:spPr>
          <a:xfrm>
            <a:off x="20" y="10"/>
            <a:ext cx="3459143" cy="6857990"/>
          </a:xfrm>
          <a:custGeom>
            <a:avLst/>
            <a:gdLst/>
            <a:ahLst/>
            <a:cxnLst/>
            <a:rect l="l" t="t" r="r" b="b"/>
            <a:pathLst>
              <a:path w="3458633" h="6858000">
                <a:moveTo>
                  <a:pt x="0" y="0"/>
                </a:moveTo>
                <a:lnTo>
                  <a:pt x="3174999" y="0"/>
                </a:lnTo>
                <a:lnTo>
                  <a:pt x="2294466" y="5223932"/>
                </a:lnTo>
                <a:lnTo>
                  <a:pt x="3458633" y="6853767"/>
                </a:lnTo>
                <a:lnTo>
                  <a:pt x="0" y="6858000"/>
                </a:lnTo>
                <a:lnTo>
                  <a:pt x="0" y="0"/>
                </a:lnTo>
                <a:close/>
              </a:path>
            </a:pathLst>
          </a:custGeom>
          <a:ln w="38100">
            <a:noFill/>
          </a:ln>
          <a:effectLst/>
        </p:spPr>
      </p:pic>
      <p:sp>
        <p:nvSpPr>
          <p:cNvPr id="3" name="TextBox 2"/>
          <p:cNvSpPr txBox="1"/>
          <p:nvPr/>
        </p:nvSpPr>
        <p:spPr>
          <a:xfrm>
            <a:off x="3557587" y="2048933"/>
            <a:ext cx="7945436" cy="3742267"/>
          </a:xfrm>
          <a:prstGeom prst="rect">
            <a:avLst/>
          </a:prstGeom>
        </p:spPr>
        <p:txBody>
          <a:bodyPr vert="horz" lIns="91440" tIns="45720" rIns="91440" bIns="45720" rtlCol="0" anchor="ctr">
            <a:normAutofit lnSpcReduction="10000"/>
          </a:bodyPr>
          <a:lstStyle/>
          <a:p>
            <a:pPr marL="342900" indent="-342900">
              <a:spcBef>
                <a:spcPct val="20000"/>
              </a:spcBef>
              <a:spcAft>
                <a:spcPts val="600"/>
              </a:spcAft>
              <a:buClr>
                <a:schemeClr val="accent1">
                  <a:lumMod val="75000"/>
                </a:schemeClr>
              </a:buClr>
              <a:buSzPct val="145000"/>
              <a:buFont typeface="Arial"/>
              <a:buChar char="•"/>
            </a:pPr>
            <a:endParaRPr lang="en-US" sz="2400" b="1" dirty="0">
              <a:solidFill>
                <a:srgbClr val="0070C0"/>
              </a:solidFill>
            </a:endParaRPr>
          </a:p>
          <a:p>
            <a:pPr marL="342900" indent="-342900">
              <a:spcBef>
                <a:spcPct val="20000"/>
              </a:spcBef>
              <a:spcAft>
                <a:spcPts val="600"/>
              </a:spcAft>
              <a:buClr>
                <a:schemeClr val="accent1">
                  <a:lumMod val="75000"/>
                </a:schemeClr>
              </a:buClr>
              <a:buSzPct val="145000"/>
              <a:buFont typeface="Arial"/>
              <a:buChar char="•"/>
              <a:defRPr sz="1800"/>
            </a:pPr>
            <a:r>
              <a:rPr lang="en-US" sz="2400" b="1" dirty="0">
                <a:solidFill>
                  <a:srgbClr val="0070C0"/>
                </a:solidFill>
              </a:rPr>
              <a:t>Manages roles such as learners, instructors, and admins. Supports enrollment and user grouping.</a:t>
            </a:r>
            <a:br>
              <a:rPr lang="en-US" sz="2400" b="1" dirty="0">
                <a:solidFill>
                  <a:srgbClr val="0070C0"/>
                </a:solidFill>
              </a:rPr>
            </a:br>
            <a:endParaRPr lang="en-US" sz="2400" b="1" dirty="0">
              <a:solidFill>
                <a:srgbClr val="0070C0"/>
              </a:solidFill>
            </a:endParaRPr>
          </a:p>
          <a:p>
            <a:pPr marL="342900" indent="-342900">
              <a:spcBef>
                <a:spcPct val="20000"/>
              </a:spcBef>
              <a:spcAft>
                <a:spcPts val="600"/>
              </a:spcAft>
              <a:buClr>
                <a:schemeClr val="accent1">
                  <a:lumMod val="75000"/>
                </a:schemeClr>
              </a:buClr>
              <a:buSzPct val="145000"/>
              <a:buFont typeface="Arial"/>
              <a:buChar char="•"/>
              <a:defRPr sz="1800"/>
            </a:pPr>
            <a:r>
              <a:rPr lang="en-US" sz="2400" b="1" dirty="0">
                <a:solidFill>
                  <a:srgbClr val="0070C0"/>
                </a:solidFill>
              </a:rPr>
              <a:t>Example: Moodle enables bulk user uploads and role assignments.</a:t>
            </a:r>
            <a:br>
              <a:rPr lang="en-US" sz="2400" b="1" dirty="0">
                <a:solidFill>
                  <a:srgbClr val="0070C0"/>
                </a:solidFill>
              </a:rPr>
            </a:br>
            <a:endParaRPr lang="en-US" sz="2400" b="1" dirty="0">
              <a:solidFill>
                <a:srgbClr val="0070C0"/>
              </a:solidFill>
            </a:endParaRPr>
          </a:p>
          <a:p>
            <a:pPr marL="342900" indent="-342900">
              <a:spcBef>
                <a:spcPct val="20000"/>
              </a:spcBef>
              <a:spcAft>
                <a:spcPts val="600"/>
              </a:spcAft>
              <a:buClr>
                <a:schemeClr val="accent1">
                  <a:lumMod val="75000"/>
                </a:schemeClr>
              </a:buClr>
              <a:buSzPct val="145000"/>
              <a:buFont typeface="Arial"/>
              <a:buChar char="•"/>
              <a:defRPr sz="1800"/>
            </a:pPr>
            <a:r>
              <a:rPr lang="en-US" sz="2400" b="1" dirty="0">
                <a:solidFill>
                  <a:srgbClr val="0070C0"/>
                </a:solidFill>
              </a:rPr>
              <a:t>Benefits: Simplifies administration and personalizes learning experiences.</a:t>
            </a:r>
          </a:p>
        </p:txBody>
      </p:sp>
      <p:sp>
        <p:nvSpPr>
          <p:cNvPr id="4" name="Slide Number Placeholder 3">
            <a:extLst>
              <a:ext uri="{FF2B5EF4-FFF2-40B4-BE49-F238E27FC236}">
                <a16:creationId xmlns:a16="http://schemas.microsoft.com/office/drawing/2014/main" id="{A46B7DAD-F38C-A01B-9095-90D0E386682A}"/>
              </a:ext>
            </a:extLst>
          </p:cNvPr>
          <p:cNvSpPr>
            <a:spLocks noGrp="1"/>
          </p:cNvSpPr>
          <p:nvPr>
            <p:ph type="sldNum" sz="quarter" idx="12"/>
          </p:nvPr>
        </p:nvSpPr>
        <p:spPr>
          <a:xfrm>
            <a:off x="10951856" y="5867131"/>
            <a:ext cx="551167" cy="365125"/>
          </a:xfrm>
        </p:spPr>
        <p:txBody>
          <a:bodyPr vert="horz" lIns="91440" tIns="45720" rIns="91440" bIns="45720" rtlCol="0" anchor="ctr">
            <a:normAutofit/>
          </a:bodyPr>
          <a:lstStyle/>
          <a:p>
            <a:pPr defTabSz="914400">
              <a:spcAft>
                <a:spcPts val="600"/>
              </a:spcAft>
            </a:pPr>
            <a:fld id="{B1493912-9BC9-44E3-BA53-8FFCF50B978A}" type="slidenum">
              <a:rPr lang="en-US" sz="1000" smtClean="0"/>
              <a:pPr defTabSz="914400">
                <a:spcAft>
                  <a:spcPts val="600"/>
                </a:spcAft>
              </a:pPr>
              <a:t>15</a:t>
            </a:fld>
            <a:endParaRPr lang="en-US" sz="1000"/>
          </a:p>
        </p:txBody>
      </p:sp>
      <p:pic>
        <p:nvPicPr>
          <p:cNvPr id="5" name="Εικόνα 6">
            <a:extLst>
              <a:ext uri="{FF2B5EF4-FFF2-40B4-BE49-F238E27FC236}">
                <a16:creationId xmlns:a16="http://schemas.microsoft.com/office/drawing/2014/main" id="{7D394D66-66BC-F22E-0BD3-2807B8F644AA}"/>
              </a:ext>
            </a:extLst>
          </p:cNvPr>
          <p:cNvPicPr>
            <a:picLocks noChangeAspect="1"/>
          </p:cNvPicPr>
          <p:nvPr/>
        </p:nvPicPr>
        <p:blipFill>
          <a:blip r:embed="rId4"/>
          <a:stretch>
            <a:fillRect/>
          </a:stretch>
        </p:blipFill>
        <p:spPr>
          <a:xfrm>
            <a:off x="8308590" y="51187"/>
            <a:ext cx="3883410" cy="1040626"/>
          </a:xfrm>
          <a:prstGeom prst="rect">
            <a:avLst/>
          </a:prstGeom>
        </p:spPr>
      </p:pic>
      <p:grpSp>
        <p:nvGrpSpPr>
          <p:cNvPr id="7" name="Group 15">
            <a:extLst>
              <a:ext uri="{FF2B5EF4-FFF2-40B4-BE49-F238E27FC236}">
                <a16:creationId xmlns:a16="http://schemas.microsoft.com/office/drawing/2014/main" id="{A61C6880-B588-CBC6-82FE-E131B4C383CD}"/>
              </a:ext>
            </a:extLst>
          </p:cNvPr>
          <p:cNvGrpSpPr/>
          <p:nvPr/>
        </p:nvGrpSpPr>
        <p:grpSpPr>
          <a:xfrm>
            <a:off x="8331839" y="6072187"/>
            <a:ext cx="2895600" cy="616209"/>
            <a:chOff x="219269" y="6105266"/>
            <a:chExt cx="2895600" cy="616209"/>
          </a:xfrm>
        </p:grpSpPr>
        <p:sp>
          <p:nvSpPr>
            <p:cNvPr id="8" name="Rectangle 16">
              <a:extLst>
                <a:ext uri="{FF2B5EF4-FFF2-40B4-BE49-F238E27FC236}">
                  <a16:creationId xmlns:a16="http://schemas.microsoft.com/office/drawing/2014/main" id="{DCF39BCF-6267-AC6F-0B9A-948D5138AF05}"/>
                </a:ext>
              </a:extLst>
            </p:cNvPr>
            <p:cNvSpPr/>
            <p:nvPr userDrawn="1"/>
          </p:nvSpPr>
          <p:spPr>
            <a:xfrm>
              <a:off x="219269" y="6117336"/>
              <a:ext cx="2800157" cy="602551"/>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5">
              <a:extLst>
                <a:ext uri="{FF2B5EF4-FFF2-40B4-BE49-F238E27FC236}">
                  <a16:creationId xmlns:a16="http://schemas.microsoft.com/office/drawing/2014/main" id="{8CE22953-2BCA-A506-F1BC-7028FE54C621}"/>
                </a:ext>
              </a:extLst>
            </p:cNvPr>
            <p:cNvSpPr/>
            <p:nvPr userDrawn="1"/>
          </p:nvSpPr>
          <p:spPr>
            <a:xfrm>
              <a:off x="219269" y="6105266"/>
              <a:ext cx="2895600" cy="616209"/>
            </a:xfrm>
            <a:custGeom>
              <a:avLst/>
              <a:gdLst/>
              <a:ahLst/>
              <a:cxnLst/>
              <a:rect l="l" t="t" r="r" b="b"/>
              <a:pathLst>
                <a:path w="5814662" h="1219888">
                  <a:moveTo>
                    <a:pt x="0" y="0"/>
                  </a:moveTo>
                  <a:lnTo>
                    <a:pt x="5814662" y="0"/>
                  </a:lnTo>
                  <a:lnTo>
                    <a:pt x="5814662" y="1219888"/>
                  </a:lnTo>
                  <a:lnTo>
                    <a:pt x="0" y="1219888"/>
                  </a:lnTo>
                  <a:lnTo>
                    <a:pt x="0" y="0"/>
                  </a:lnTo>
                  <a:close/>
                </a:path>
              </a:pathLst>
            </a:custGeom>
            <a:blipFill>
              <a:blip r:embed="rId5"/>
              <a:stretch>
                <a:fillRect/>
              </a:stretch>
            </a:blipFill>
          </p:spPr>
          <p:txBody>
            <a:bodyPr/>
            <a:lstStyle/>
            <a:p>
              <a:endParaRPr lang="en-US"/>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02710" y="315798"/>
            <a:ext cx="7704137" cy="1079369"/>
          </a:xfrm>
        </p:spPr>
        <p:txBody>
          <a:bodyPr/>
          <a:lstStyle/>
          <a:p>
            <a:r>
              <a:rPr b="1" dirty="0">
                <a:solidFill>
                  <a:srgbClr val="002060"/>
                </a:solidFill>
              </a:rPr>
              <a:t>Assessment and Testing</a:t>
            </a:r>
          </a:p>
        </p:txBody>
      </p:sp>
      <p:sp>
        <p:nvSpPr>
          <p:cNvPr id="4" name="Slide Number Placeholder 3">
            <a:extLst>
              <a:ext uri="{FF2B5EF4-FFF2-40B4-BE49-F238E27FC236}">
                <a16:creationId xmlns:a16="http://schemas.microsoft.com/office/drawing/2014/main" id="{89C9CB59-E782-E779-D413-458554C2AC73}"/>
              </a:ext>
            </a:extLst>
          </p:cNvPr>
          <p:cNvSpPr>
            <a:spLocks noGrp="1"/>
          </p:cNvSpPr>
          <p:nvPr>
            <p:ph type="sldNum" sz="quarter" idx="12"/>
          </p:nvPr>
        </p:nvSpPr>
        <p:spPr/>
        <p:txBody>
          <a:bodyPr/>
          <a:lstStyle/>
          <a:p>
            <a:fld id="{B1493912-9BC9-44E3-BA53-8FFCF50B978A}" type="slidenum">
              <a:rPr lang="en-US" smtClean="0"/>
              <a:t>16</a:t>
            </a:fld>
            <a:endParaRPr lang="en-US"/>
          </a:p>
        </p:txBody>
      </p:sp>
      <p:graphicFrame>
        <p:nvGraphicFramePr>
          <p:cNvPr id="5" name="Διάγραμμα 4">
            <a:extLst>
              <a:ext uri="{FF2B5EF4-FFF2-40B4-BE49-F238E27FC236}">
                <a16:creationId xmlns:a16="http://schemas.microsoft.com/office/drawing/2014/main" id="{D102A4A4-3AD2-2D04-D273-3B1AFEFD1C35}"/>
              </a:ext>
            </a:extLst>
          </p:cNvPr>
          <p:cNvGraphicFramePr/>
          <p:nvPr>
            <p:extLst>
              <p:ext uri="{D42A27DB-BD31-4B8C-83A1-F6EECF244321}">
                <p14:modId xmlns:p14="http://schemas.microsoft.com/office/powerpoint/2010/main" val="368428029"/>
              </p:ext>
            </p:extLst>
          </p:nvPr>
        </p:nvGraphicFramePr>
        <p:xfrm>
          <a:off x="2154116" y="1733099"/>
          <a:ext cx="8580145" cy="42601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10000"/>
              </a:schemeClr>
            </a:gs>
            <a:gs pos="100000">
              <a:schemeClr val="bg2">
                <a:shade val="64000"/>
                <a:lumMod val="98000"/>
              </a:schemeClr>
            </a:gs>
          </a:gsLst>
          <a:lin ang="5400000" scaled="0"/>
        </a:gra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71092D16-14DA-4606-831F-0DB3EEECB9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11" name="Freeform 6">
              <a:extLst>
                <a:ext uri="{FF2B5EF4-FFF2-40B4-BE49-F238E27FC236}">
                  <a16:creationId xmlns:a16="http://schemas.microsoft.com/office/drawing/2014/main" id="{81806E72-5EFD-4407-B492-2EBC71FF5E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12" name="Freeform 7">
              <a:extLst>
                <a:ext uri="{FF2B5EF4-FFF2-40B4-BE49-F238E27FC236}">
                  <a16:creationId xmlns:a16="http://schemas.microsoft.com/office/drawing/2014/main" id="{BA81CA3B-9A2E-4F71-BF99-2C58BA76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13" name="Freeform 8">
              <a:extLst>
                <a:ext uri="{FF2B5EF4-FFF2-40B4-BE49-F238E27FC236}">
                  <a16:creationId xmlns:a16="http://schemas.microsoft.com/office/drawing/2014/main" id="{D00EF4F3-D70F-44D5-A71C-69C3FA0D28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14" name="Freeform 9">
              <a:extLst>
                <a:ext uri="{FF2B5EF4-FFF2-40B4-BE49-F238E27FC236}">
                  <a16:creationId xmlns:a16="http://schemas.microsoft.com/office/drawing/2014/main" id="{2CC930FA-FD42-4EF1-A9AB-0F9C302383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15" name="Freeform 10">
              <a:extLst>
                <a:ext uri="{FF2B5EF4-FFF2-40B4-BE49-F238E27FC236}">
                  <a16:creationId xmlns:a16="http://schemas.microsoft.com/office/drawing/2014/main" id="{F18F276C-D13F-46CF-9880-2050C2DBF9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16" name="Freeform 11">
              <a:extLst>
                <a:ext uri="{FF2B5EF4-FFF2-40B4-BE49-F238E27FC236}">
                  <a16:creationId xmlns:a16="http://schemas.microsoft.com/office/drawing/2014/main" id="{EAB50995-FA10-4035-B16D-7D3989B2B6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2" name="Title 1"/>
          <p:cNvSpPr>
            <a:spLocks noGrp="1"/>
          </p:cNvSpPr>
          <p:nvPr>
            <p:ph type="title" idx="4294967295"/>
          </p:nvPr>
        </p:nvSpPr>
        <p:spPr>
          <a:xfrm>
            <a:off x="1760706" y="685800"/>
            <a:ext cx="7154694" cy="1043609"/>
          </a:xfrm>
        </p:spPr>
        <p:txBody>
          <a:bodyPr vert="horz" lIns="91440" tIns="45720" rIns="91440" bIns="45720" rtlCol="0" anchor="ctr">
            <a:normAutofit fontScale="90000"/>
          </a:bodyPr>
          <a:lstStyle/>
          <a:p>
            <a:r>
              <a:rPr lang="en-US" b="1" dirty="0">
                <a:solidFill>
                  <a:srgbClr val="002060"/>
                </a:solidFill>
              </a:rPr>
              <a:t>Progress Tracking </a:t>
            </a:r>
            <a:br>
              <a:rPr lang="en-US" b="1" dirty="0">
                <a:solidFill>
                  <a:srgbClr val="002060"/>
                </a:solidFill>
              </a:rPr>
            </a:br>
            <a:r>
              <a:rPr lang="en-US" b="1" dirty="0">
                <a:solidFill>
                  <a:srgbClr val="002060"/>
                </a:solidFill>
              </a:rPr>
              <a:t>and Reporting</a:t>
            </a:r>
          </a:p>
        </p:txBody>
      </p:sp>
      <p:sp>
        <p:nvSpPr>
          <p:cNvPr id="4" name="Slide Number Placeholder 3">
            <a:extLst>
              <a:ext uri="{FF2B5EF4-FFF2-40B4-BE49-F238E27FC236}">
                <a16:creationId xmlns:a16="http://schemas.microsoft.com/office/drawing/2014/main" id="{3B7F066C-F85A-DB67-BBCC-1D621A41F159}"/>
              </a:ext>
            </a:extLst>
          </p:cNvPr>
          <p:cNvSpPr>
            <a:spLocks noGrp="1"/>
          </p:cNvSpPr>
          <p:nvPr>
            <p:ph type="sldNum" sz="quarter" idx="12"/>
          </p:nvPr>
        </p:nvSpPr>
        <p:spPr>
          <a:xfrm>
            <a:off x="10951856" y="5867131"/>
            <a:ext cx="551167" cy="365125"/>
          </a:xfrm>
        </p:spPr>
        <p:txBody>
          <a:bodyPr vert="horz" lIns="91440" tIns="45720" rIns="91440" bIns="45720" rtlCol="0" anchor="ctr">
            <a:normAutofit/>
          </a:bodyPr>
          <a:lstStyle/>
          <a:p>
            <a:pPr>
              <a:spcAft>
                <a:spcPts val="600"/>
              </a:spcAft>
            </a:pPr>
            <a:fld id="{B1493912-9BC9-44E3-BA53-8FFCF50B978A}" type="slidenum">
              <a:rPr lang="en-US" sz="1000" smtClean="0"/>
              <a:pPr>
                <a:spcAft>
                  <a:spcPts val="600"/>
                </a:spcAft>
              </a:pPr>
              <a:t>17</a:t>
            </a:fld>
            <a:endParaRPr lang="en-US" sz="1000"/>
          </a:p>
        </p:txBody>
      </p:sp>
      <p:graphicFrame>
        <p:nvGraphicFramePr>
          <p:cNvPr id="6" name="TextBox 2">
            <a:extLst>
              <a:ext uri="{FF2B5EF4-FFF2-40B4-BE49-F238E27FC236}">
                <a16:creationId xmlns:a16="http://schemas.microsoft.com/office/drawing/2014/main" id="{5787F6B2-C230-9E79-4130-21E838CFF98D}"/>
              </a:ext>
            </a:extLst>
          </p:cNvPr>
          <p:cNvGraphicFramePr/>
          <p:nvPr>
            <p:extLst>
              <p:ext uri="{D42A27DB-BD31-4B8C-83A1-F6EECF244321}">
                <p14:modId xmlns:p14="http://schemas.microsoft.com/office/powerpoint/2010/main" val="634455031"/>
              </p:ext>
            </p:extLst>
          </p:nvPr>
        </p:nvGraphicFramePr>
        <p:xfrm>
          <a:off x="1760705" y="1997765"/>
          <a:ext cx="9858138" cy="37934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53539" y="344078"/>
            <a:ext cx="7704137" cy="994528"/>
          </a:xfrm>
        </p:spPr>
        <p:txBody>
          <a:bodyPr/>
          <a:lstStyle/>
          <a:p>
            <a:r>
              <a:rPr b="1" dirty="0">
                <a:solidFill>
                  <a:srgbClr val="002060"/>
                </a:solidFill>
              </a:rPr>
              <a:t>Communication Tools</a:t>
            </a:r>
          </a:p>
        </p:txBody>
      </p:sp>
      <p:sp>
        <p:nvSpPr>
          <p:cNvPr id="3" name="TextBox 2"/>
          <p:cNvSpPr txBox="1"/>
          <p:nvPr/>
        </p:nvSpPr>
        <p:spPr>
          <a:xfrm>
            <a:off x="1568697" y="1977050"/>
            <a:ext cx="10045125" cy="2308324"/>
          </a:xfrm>
          <a:prstGeom prst="rect">
            <a:avLst/>
          </a:prstGeom>
          <a:noFill/>
        </p:spPr>
        <p:txBody>
          <a:bodyPr wrap="square">
            <a:spAutoFit/>
          </a:bodyPr>
          <a:lstStyle/>
          <a:p>
            <a:pPr marL="285750" indent="-285750">
              <a:buFont typeface="Wingdings" panose="05000000000000000000" pitchFamily="2" charset="2"/>
              <a:buChar char="v"/>
            </a:pPr>
            <a:endParaRPr sz="2400" b="1" dirty="0">
              <a:solidFill>
                <a:srgbClr val="0070C0"/>
              </a:solidFill>
            </a:endParaRPr>
          </a:p>
          <a:p>
            <a:pPr marL="536575" indent="-536575">
              <a:buFont typeface="Wingdings" panose="05000000000000000000" pitchFamily="2" charset="2"/>
              <a:buChar char="v"/>
              <a:defRPr sz="1800"/>
            </a:pPr>
            <a:r>
              <a:rPr sz="2400" b="1" dirty="0">
                <a:solidFill>
                  <a:srgbClr val="0070C0"/>
                </a:solidFill>
              </a:rPr>
              <a:t>Includes messaging, forums, and announcements to foster interaction.</a:t>
            </a:r>
            <a:br>
              <a:rPr sz="2400" b="1" dirty="0">
                <a:solidFill>
                  <a:srgbClr val="0070C0"/>
                </a:solidFill>
              </a:rPr>
            </a:br>
            <a:endParaRPr lang="en-US" sz="2400" b="1" dirty="0">
              <a:solidFill>
                <a:srgbClr val="0070C0"/>
              </a:solidFill>
            </a:endParaRPr>
          </a:p>
          <a:p>
            <a:pPr marL="536575" indent="-536575">
              <a:buFont typeface="Wingdings" panose="05000000000000000000" pitchFamily="2" charset="2"/>
              <a:buChar char="v"/>
              <a:defRPr sz="1800"/>
            </a:pPr>
            <a:r>
              <a:rPr sz="2400" b="1" dirty="0">
                <a:solidFill>
                  <a:srgbClr val="0070C0"/>
                </a:solidFill>
              </a:rPr>
              <a:t>Example: Moodle offers discussion boards and private messaging.</a:t>
            </a:r>
            <a:br>
              <a:rPr sz="2400" b="1" dirty="0">
                <a:solidFill>
                  <a:srgbClr val="0070C0"/>
                </a:solidFill>
              </a:rPr>
            </a:br>
            <a:endParaRPr lang="en-US" sz="2400" b="1" dirty="0">
              <a:solidFill>
                <a:srgbClr val="0070C0"/>
              </a:solidFill>
            </a:endParaRPr>
          </a:p>
          <a:p>
            <a:pPr marL="536575" indent="-536575">
              <a:buFont typeface="Wingdings" panose="05000000000000000000" pitchFamily="2" charset="2"/>
              <a:buChar char="v"/>
              <a:defRPr sz="1800"/>
            </a:pPr>
            <a:r>
              <a:rPr sz="2400" b="1" dirty="0">
                <a:solidFill>
                  <a:srgbClr val="0070C0"/>
                </a:solidFill>
              </a:rPr>
              <a:t>Benefits: Promotes collaboration and engagement.</a:t>
            </a:r>
          </a:p>
        </p:txBody>
      </p:sp>
      <p:sp>
        <p:nvSpPr>
          <p:cNvPr id="4" name="Slide Number Placeholder 3">
            <a:extLst>
              <a:ext uri="{FF2B5EF4-FFF2-40B4-BE49-F238E27FC236}">
                <a16:creationId xmlns:a16="http://schemas.microsoft.com/office/drawing/2014/main" id="{1DA9E596-B1BF-C96C-1C13-FE9252109B4A}"/>
              </a:ext>
            </a:extLst>
          </p:cNvPr>
          <p:cNvSpPr>
            <a:spLocks noGrp="1"/>
          </p:cNvSpPr>
          <p:nvPr>
            <p:ph type="sldNum" sz="quarter" idx="12"/>
          </p:nvPr>
        </p:nvSpPr>
        <p:spPr/>
        <p:txBody>
          <a:bodyPr/>
          <a:lstStyle/>
          <a:p>
            <a:fld id="{B1493912-9BC9-44E3-BA53-8FFCF50B978A}" type="slidenum">
              <a:rPr lang="en-US" smtClean="0"/>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260ACC13-B825-49F3-93DE-C8B8F2FA37A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11" name="Freeform 6">
              <a:extLst>
                <a:ext uri="{FF2B5EF4-FFF2-40B4-BE49-F238E27FC236}">
                  <a16:creationId xmlns:a16="http://schemas.microsoft.com/office/drawing/2014/main" id="{F947B31F-CA03-4793-845D-FD86BABC1A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12" name="Freeform 7">
              <a:extLst>
                <a:ext uri="{FF2B5EF4-FFF2-40B4-BE49-F238E27FC236}">
                  <a16:creationId xmlns:a16="http://schemas.microsoft.com/office/drawing/2014/main" id="{DCDDE94D-F78C-4A48-AEA6-E922FC99A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13" name="Freeform 8">
              <a:extLst>
                <a:ext uri="{FF2B5EF4-FFF2-40B4-BE49-F238E27FC236}">
                  <a16:creationId xmlns:a16="http://schemas.microsoft.com/office/drawing/2014/main" id="{3445A886-F3CA-4DE4-90D7-535F9707B7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14" name="Freeform 9">
              <a:extLst>
                <a:ext uri="{FF2B5EF4-FFF2-40B4-BE49-F238E27FC236}">
                  <a16:creationId xmlns:a16="http://schemas.microsoft.com/office/drawing/2014/main" id="{A8999CB6-C053-418B-AE37-E470804D25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15" name="Freeform 10">
              <a:extLst>
                <a:ext uri="{FF2B5EF4-FFF2-40B4-BE49-F238E27FC236}">
                  <a16:creationId xmlns:a16="http://schemas.microsoft.com/office/drawing/2014/main" id="{81EA3E26-BFCD-4396-AE8A-2A9828BFFB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16" name="Freeform 11">
              <a:extLst>
                <a:ext uri="{FF2B5EF4-FFF2-40B4-BE49-F238E27FC236}">
                  <a16:creationId xmlns:a16="http://schemas.microsoft.com/office/drawing/2014/main" id="{5F9BC582-73A6-4D8A-8738-E364764893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useBgFill="1">
        <p:nvSpPr>
          <p:cNvPr id="18" name="Rectangle 17">
            <a:extLst>
              <a:ext uri="{FF2B5EF4-FFF2-40B4-BE49-F238E27FC236}">
                <a16:creationId xmlns:a16="http://schemas.microsoft.com/office/drawing/2014/main" id="{85428F22-76B3-4107-AADE-3F9EC95FD3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5346FBCF-5353-4172-96F5-4B7EB07777C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90265" y="-12875"/>
            <a:ext cx="2604396" cy="6890194"/>
            <a:chOff x="2199787" y="-12875"/>
            <a:chExt cx="2679011" cy="6890194"/>
          </a:xfrm>
        </p:grpSpPr>
        <p:sp useBgFill="1">
          <p:nvSpPr>
            <p:cNvPr id="21" name="Rectangle 19">
              <a:extLst>
                <a:ext uri="{FF2B5EF4-FFF2-40B4-BE49-F238E27FC236}">
                  <a16:creationId xmlns:a16="http://schemas.microsoft.com/office/drawing/2014/main" id="{343F3E6D-808D-43AD-9485-AD0014BEAE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2199787" y="-12875"/>
              <a:ext cx="2679011" cy="5301468"/>
            </a:xfrm>
            <a:custGeom>
              <a:avLst/>
              <a:gdLst>
                <a:gd name="connsiteX0" fmla="*/ 0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0 w 2570017"/>
                <a:gd name="connsiteY4" fmla="*/ 0 h 2554287"/>
                <a:gd name="connsiteX0" fmla="*/ 904009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904009 w 2570017"/>
                <a:gd name="connsiteY4" fmla="*/ 0 h 2554287"/>
                <a:gd name="connsiteX0" fmla="*/ 644236 w 2570017"/>
                <a:gd name="connsiteY0" fmla="*/ 10391 h 2554287"/>
                <a:gd name="connsiteX1" fmla="*/ 2570017 w 2570017"/>
                <a:gd name="connsiteY1" fmla="*/ 0 h 2554287"/>
                <a:gd name="connsiteX2" fmla="*/ 2570017 w 2570017"/>
                <a:gd name="connsiteY2" fmla="*/ 2554287 h 2554287"/>
                <a:gd name="connsiteX3" fmla="*/ 0 w 2570017"/>
                <a:gd name="connsiteY3" fmla="*/ 2554287 h 2554287"/>
                <a:gd name="connsiteX4" fmla="*/ 644236 w 2570017"/>
                <a:gd name="connsiteY4" fmla="*/ 10391 h 2554287"/>
                <a:gd name="connsiteX0" fmla="*/ 633845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633845 w 2570017"/>
                <a:gd name="connsiteY4" fmla="*/ 0 h 2554287"/>
                <a:gd name="connsiteX0" fmla="*/ 675409 w 2611581"/>
                <a:gd name="connsiteY0" fmla="*/ 0 h 2554287"/>
                <a:gd name="connsiteX1" fmla="*/ 2611581 w 2611581"/>
                <a:gd name="connsiteY1" fmla="*/ 0 h 2554287"/>
                <a:gd name="connsiteX2" fmla="*/ 2611581 w 2611581"/>
                <a:gd name="connsiteY2" fmla="*/ 2554287 h 2554287"/>
                <a:gd name="connsiteX3" fmla="*/ 0 w 2611581"/>
                <a:gd name="connsiteY3" fmla="*/ 2554287 h 2554287"/>
                <a:gd name="connsiteX4" fmla="*/ 675409 w 2611581"/>
                <a:gd name="connsiteY4" fmla="*/ 0 h 2554287"/>
                <a:gd name="connsiteX0" fmla="*/ 650979 w 2587151"/>
                <a:gd name="connsiteY0" fmla="*/ 0 h 2554287"/>
                <a:gd name="connsiteX1" fmla="*/ 2587151 w 2587151"/>
                <a:gd name="connsiteY1" fmla="*/ 0 h 2554287"/>
                <a:gd name="connsiteX2" fmla="*/ 2587151 w 2587151"/>
                <a:gd name="connsiteY2" fmla="*/ 2554287 h 2554287"/>
                <a:gd name="connsiteX3" fmla="*/ 0 w 2587151"/>
                <a:gd name="connsiteY3" fmla="*/ 2548595 h 2554287"/>
                <a:gd name="connsiteX4" fmla="*/ 650979 w 2587151"/>
                <a:gd name="connsiteY4" fmla="*/ 0 h 2554287"/>
                <a:gd name="connsiteX0" fmla="*/ 730379 w 2587151"/>
                <a:gd name="connsiteY0" fmla="*/ 5692 h 2554287"/>
                <a:gd name="connsiteX1" fmla="*/ 2587151 w 2587151"/>
                <a:gd name="connsiteY1" fmla="*/ 0 h 2554287"/>
                <a:gd name="connsiteX2" fmla="*/ 2587151 w 2587151"/>
                <a:gd name="connsiteY2" fmla="*/ 2554287 h 2554287"/>
                <a:gd name="connsiteX3" fmla="*/ 0 w 2587151"/>
                <a:gd name="connsiteY3" fmla="*/ 2548595 h 2554287"/>
                <a:gd name="connsiteX4" fmla="*/ 730379 w 2587151"/>
                <a:gd name="connsiteY4" fmla="*/ 5692 h 2554287"/>
                <a:gd name="connsiteX0" fmla="*/ 864750 w 2587151"/>
                <a:gd name="connsiteY0" fmla="*/ 2847 h 2554287"/>
                <a:gd name="connsiteX1" fmla="*/ 2587151 w 2587151"/>
                <a:gd name="connsiteY1" fmla="*/ 0 h 2554287"/>
                <a:gd name="connsiteX2" fmla="*/ 2587151 w 2587151"/>
                <a:gd name="connsiteY2" fmla="*/ 2554287 h 2554287"/>
                <a:gd name="connsiteX3" fmla="*/ 0 w 2587151"/>
                <a:gd name="connsiteY3" fmla="*/ 2548595 h 2554287"/>
                <a:gd name="connsiteX4" fmla="*/ 864750 w 2587151"/>
                <a:gd name="connsiteY4" fmla="*/ 2847 h 2554287"/>
                <a:gd name="connsiteX0" fmla="*/ 883073 w 2587151"/>
                <a:gd name="connsiteY0" fmla="*/ 1 h 2554287"/>
                <a:gd name="connsiteX1" fmla="*/ 2587151 w 2587151"/>
                <a:gd name="connsiteY1" fmla="*/ 0 h 2554287"/>
                <a:gd name="connsiteX2" fmla="*/ 2587151 w 2587151"/>
                <a:gd name="connsiteY2" fmla="*/ 2554287 h 2554287"/>
                <a:gd name="connsiteX3" fmla="*/ 0 w 2587151"/>
                <a:gd name="connsiteY3" fmla="*/ 2548595 h 2554287"/>
                <a:gd name="connsiteX4" fmla="*/ 883073 w 2587151"/>
                <a:gd name="connsiteY4" fmla="*/ 1 h 2554287"/>
                <a:gd name="connsiteX0" fmla="*/ 895288 w 2599366"/>
                <a:gd name="connsiteY0" fmla="*/ 1 h 2554287"/>
                <a:gd name="connsiteX1" fmla="*/ 2599366 w 2599366"/>
                <a:gd name="connsiteY1" fmla="*/ 0 h 2554287"/>
                <a:gd name="connsiteX2" fmla="*/ 2599366 w 2599366"/>
                <a:gd name="connsiteY2" fmla="*/ 2554287 h 2554287"/>
                <a:gd name="connsiteX3" fmla="*/ 0 w 2599366"/>
                <a:gd name="connsiteY3" fmla="*/ 2542904 h 2554287"/>
                <a:gd name="connsiteX4" fmla="*/ 895288 w 2599366"/>
                <a:gd name="connsiteY4" fmla="*/ 1 h 2554287"/>
                <a:gd name="connsiteX0" fmla="*/ 895288 w 2599366"/>
                <a:gd name="connsiteY0" fmla="*/ 1 h 2554287"/>
                <a:gd name="connsiteX1" fmla="*/ 2599366 w 2599366"/>
                <a:gd name="connsiteY1" fmla="*/ 0 h 2554287"/>
                <a:gd name="connsiteX2" fmla="*/ 2599366 w 2599366"/>
                <a:gd name="connsiteY2" fmla="*/ 2554287 h 2554287"/>
                <a:gd name="connsiteX3" fmla="*/ 0 w 2599366"/>
                <a:gd name="connsiteY3" fmla="*/ 2542904 h 2554287"/>
                <a:gd name="connsiteX4" fmla="*/ 895288 w 2599366"/>
                <a:gd name="connsiteY4" fmla="*/ 1 h 2554287"/>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2904 h 2565670"/>
                <a:gd name="connsiteX4" fmla="*/ 895288 w 2611581"/>
                <a:gd name="connsiteY4" fmla="*/ 1 h 2565670"/>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2904 h 2565670"/>
                <a:gd name="connsiteX4" fmla="*/ 895288 w 2611581"/>
                <a:gd name="connsiteY4" fmla="*/ 1 h 2565670"/>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5750 h 2565670"/>
                <a:gd name="connsiteX4" fmla="*/ 895288 w 2611581"/>
                <a:gd name="connsiteY4" fmla="*/ 1 h 2565670"/>
                <a:gd name="connsiteX0" fmla="*/ 1544433 w 3260726"/>
                <a:gd name="connsiteY0" fmla="*/ 1 h 2565670"/>
                <a:gd name="connsiteX1" fmla="*/ 3248511 w 3260726"/>
                <a:gd name="connsiteY1" fmla="*/ 0 h 2565670"/>
                <a:gd name="connsiteX2" fmla="*/ 3260726 w 3260726"/>
                <a:gd name="connsiteY2" fmla="*/ 2565670 h 2565670"/>
                <a:gd name="connsiteX3" fmla="*/ 0 w 3260726"/>
                <a:gd name="connsiteY3" fmla="*/ 2521058 h 2565670"/>
                <a:gd name="connsiteX4" fmla="*/ 1544433 w 3260726"/>
                <a:gd name="connsiteY4" fmla="*/ 1 h 2565670"/>
                <a:gd name="connsiteX0" fmla="*/ 921784 w 3260726"/>
                <a:gd name="connsiteY0" fmla="*/ 12347 h 2565670"/>
                <a:gd name="connsiteX1" fmla="*/ 3248511 w 3260726"/>
                <a:gd name="connsiteY1" fmla="*/ 0 h 2565670"/>
                <a:gd name="connsiteX2" fmla="*/ 3260726 w 3260726"/>
                <a:gd name="connsiteY2" fmla="*/ 2565670 h 2565670"/>
                <a:gd name="connsiteX3" fmla="*/ 0 w 3260726"/>
                <a:gd name="connsiteY3" fmla="*/ 2521058 h 2565670"/>
                <a:gd name="connsiteX4" fmla="*/ 921784 w 3260726"/>
                <a:gd name="connsiteY4" fmla="*/ 12347 h 2565670"/>
                <a:gd name="connsiteX0" fmla="*/ 921784 w 3260726"/>
                <a:gd name="connsiteY0" fmla="*/ 12347 h 2565670"/>
                <a:gd name="connsiteX1" fmla="*/ 2321160 w 3260726"/>
                <a:gd name="connsiteY1" fmla="*/ 0 h 2565670"/>
                <a:gd name="connsiteX2" fmla="*/ 3260726 w 3260726"/>
                <a:gd name="connsiteY2" fmla="*/ 2565670 h 2565670"/>
                <a:gd name="connsiteX3" fmla="*/ 0 w 3260726"/>
                <a:gd name="connsiteY3" fmla="*/ 2521058 h 2565670"/>
                <a:gd name="connsiteX4" fmla="*/ 921784 w 3260726"/>
                <a:gd name="connsiteY4" fmla="*/ 12347 h 2565670"/>
                <a:gd name="connsiteX0" fmla="*/ 921784 w 2322228"/>
                <a:gd name="connsiteY0" fmla="*/ 12347 h 2565670"/>
                <a:gd name="connsiteX1" fmla="*/ 2321160 w 2322228"/>
                <a:gd name="connsiteY1" fmla="*/ 0 h 2565670"/>
                <a:gd name="connsiteX2" fmla="*/ 2320129 w 2322228"/>
                <a:gd name="connsiteY2" fmla="*/ 2565670 h 2565670"/>
                <a:gd name="connsiteX3" fmla="*/ 0 w 2322228"/>
                <a:gd name="connsiteY3" fmla="*/ 2521058 h 2565670"/>
                <a:gd name="connsiteX4" fmla="*/ 921784 w 2322228"/>
                <a:gd name="connsiteY4" fmla="*/ 12347 h 2565670"/>
                <a:gd name="connsiteX0" fmla="*/ 921784 w 2322228"/>
                <a:gd name="connsiteY0" fmla="*/ 0 h 2571841"/>
                <a:gd name="connsiteX1" fmla="*/ 2321160 w 2322228"/>
                <a:gd name="connsiteY1" fmla="*/ 6171 h 2571841"/>
                <a:gd name="connsiteX2" fmla="*/ 2320129 w 2322228"/>
                <a:gd name="connsiteY2" fmla="*/ 2571841 h 2571841"/>
                <a:gd name="connsiteX3" fmla="*/ 0 w 2322228"/>
                <a:gd name="connsiteY3" fmla="*/ 2527229 h 2571841"/>
                <a:gd name="connsiteX4" fmla="*/ 921784 w 2322228"/>
                <a:gd name="connsiteY4" fmla="*/ 0 h 2571841"/>
                <a:gd name="connsiteX0" fmla="*/ 921784 w 2611583"/>
                <a:gd name="connsiteY0" fmla="*/ 0 h 2540977"/>
                <a:gd name="connsiteX1" fmla="*/ 2321160 w 2611583"/>
                <a:gd name="connsiteY1" fmla="*/ 6171 h 2540977"/>
                <a:gd name="connsiteX2" fmla="*/ 2611583 w 2611583"/>
                <a:gd name="connsiteY2" fmla="*/ 2540977 h 2540977"/>
                <a:gd name="connsiteX3" fmla="*/ 0 w 2611583"/>
                <a:gd name="connsiteY3" fmla="*/ 2527229 h 2540977"/>
                <a:gd name="connsiteX4" fmla="*/ 921784 w 2611583"/>
                <a:gd name="connsiteY4" fmla="*/ 0 h 2540977"/>
                <a:gd name="connsiteX0" fmla="*/ 921784 w 2611583"/>
                <a:gd name="connsiteY0" fmla="*/ 2 h 2540979"/>
                <a:gd name="connsiteX1" fmla="*/ 2572870 w 2611583"/>
                <a:gd name="connsiteY1" fmla="*/ 0 h 2540979"/>
                <a:gd name="connsiteX2" fmla="*/ 2611583 w 2611583"/>
                <a:gd name="connsiteY2" fmla="*/ 2540979 h 2540979"/>
                <a:gd name="connsiteX3" fmla="*/ 0 w 2611583"/>
                <a:gd name="connsiteY3" fmla="*/ 2527231 h 2540979"/>
                <a:gd name="connsiteX4" fmla="*/ 921784 w 2611583"/>
                <a:gd name="connsiteY4" fmla="*/ 2 h 2540979"/>
                <a:gd name="connsiteX0" fmla="*/ 921784 w 2705467"/>
                <a:gd name="connsiteY0" fmla="*/ 0 h 2540977"/>
                <a:gd name="connsiteX1" fmla="*/ 2705349 w 2705467"/>
                <a:gd name="connsiteY1" fmla="*/ 6171 h 2540977"/>
                <a:gd name="connsiteX2" fmla="*/ 2611583 w 2705467"/>
                <a:gd name="connsiteY2" fmla="*/ 2540977 h 2540977"/>
                <a:gd name="connsiteX3" fmla="*/ 0 w 2705467"/>
                <a:gd name="connsiteY3" fmla="*/ 2527229 h 2540977"/>
                <a:gd name="connsiteX4" fmla="*/ 921784 w 2705467"/>
                <a:gd name="connsiteY4" fmla="*/ 0 h 2540977"/>
                <a:gd name="connsiteX0" fmla="*/ 921784 w 2718702"/>
                <a:gd name="connsiteY0" fmla="*/ 2 h 2540979"/>
                <a:gd name="connsiteX1" fmla="*/ 2718597 w 2718702"/>
                <a:gd name="connsiteY1" fmla="*/ 0 h 2540979"/>
                <a:gd name="connsiteX2" fmla="*/ 2611583 w 2718702"/>
                <a:gd name="connsiteY2" fmla="*/ 2540979 h 2540979"/>
                <a:gd name="connsiteX3" fmla="*/ 0 w 2718702"/>
                <a:gd name="connsiteY3" fmla="*/ 2527231 h 2540979"/>
                <a:gd name="connsiteX4" fmla="*/ 921784 w 2718702"/>
                <a:gd name="connsiteY4" fmla="*/ 2 h 2540979"/>
                <a:gd name="connsiteX0" fmla="*/ 921784 w 2679012"/>
                <a:gd name="connsiteY0" fmla="*/ 0 h 2540977"/>
                <a:gd name="connsiteX1" fmla="*/ 2678853 w 2679012"/>
                <a:gd name="connsiteY1" fmla="*/ 6171 h 2540977"/>
                <a:gd name="connsiteX2" fmla="*/ 2611583 w 2679012"/>
                <a:gd name="connsiteY2" fmla="*/ 2540977 h 2540977"/>
                <a:gd name="connsiteX3" fmla="*/ 0 w 2679012"/>
                <a:gd name="connsiteY3" fmla="*/ 2527229 h 2540977"/>
                <a:gd name="connsiteX4" fmla="*/ 921784 w 2679012"/>
                <a:gd name="connsiteY4" fmla="*/ 0 h 2540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79012" h="2540977">
                  <a:moveTo>
                    <a:pt x="921784" y="0"/>
                  </a:moveTo>
                  <a:lnTo>
                    <a:pt x="2678853" y="6171"/>
                  </a:lnTo>
                  <a:cubicBezTo>
                    <a:pt x="2682925" y="861394"/>
                    <a:pt x="2607511" y="1685754"/>
                    <a:pt x="2611583" y="2540977"/>
                  </a:cubicBezTo>
                  <a:lnTo>
                    <a:pt x="0" y="2527229"/>
                  </a:lnTo>
                  <a:lnTo>
                    <a:pt x="921784" y="0"/>
                  </a:lnTo>
                  <a:close/>
                </a:path>
              </a:pathLst>
            </a:custGeom>
            <a:blipFill rotWithShape="0">
              <a:blip r:embed="rId2">
                <a:duotone>
                  <a:schemeClr val="bg2">
                    <a:shade val="76000"/>
                    <a:satMod val="180000"/>
                  </a:schemeClr>
                  <a:schemeClr val="bg2">
                    <a:tint val="80000"/>
                    <a:satMod val="120000"/>
                    <a:lumMod val="180000"/>
                  </a:schemeClr>
                </a:duotone>
              </a:blip>
              <a:stretch>
                <a:fillRect l="-114598" r="-265621" b="-28686"/>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0">
              <a:extLst>
                <a:ext uri="{FF2B5EF4-FFF2-40B4-BE49-F238E27FC236}">
                  <a16:creationId xmlns:a16="http://schemas.microsoft.com/office/drawing/2014/main" id="{03DB1AC6-5430-4CD3-BD83-86E675A11A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2211875" y="5257482"/>
              <a:ext cx="2586931" cy="1619837"/>
            </a:xfrm>
            <a:custGeom>
              <a:avLst/>
              <a:gdLst>
                <a:gd name="connsiteX0" fmla="*/ 0 w 2611581"/>
                <a:gd name="connsiteY0" fmla="*/ 0 h 4303713"/>
                <a:gd name="connsiteX1" fmla="*/ 2611581 w 2611581"/>
                <a:gd name="connsiteY1" fmla="*/ 0 h 4303713"/>
                <a:gd name="connsiteX2" fmla="*/ 2611581 w 2611581"/>
                <a:gd name="connsiteY2" fmla="*/ 4303713 h 4303713"/>
                <a:gd name="connsiteX3" fmla="*/ 0 w 2611581"/>
                <a:gd name="connsiteY3" fmla="*/ 4303713 h 4303713"/>
                <a:gd name="connsiteX4" fmla="*/ 0 w 2611581"/>
                <a:gd name="connsiteY4" fmla="*/ 0 h 4303713"/>
                <a:gd name="connsiteX0" fmla="*/ 0 w 2611581"/>
                <a:gd name="connsiteY0" fmla="*/ 0 h 4314104"/>
                <a:gd name="connsiteX1" fmla="*/ 2611581 w 2611581"/>
                <a:gd name="connsiteY1" fmla="*/ 0 h 4314104"/>
                <a:gd name="connsiteX2" fmla="*/ 2611581 w 2611581"/>
                <a:gd name="connsiteY2" fmla="*/ 4303713 h 4314104"/>
                <a:gd name="connsiteX3" fmla="*/ 1693718 w 2611581"/>
                <a:gd name="connsiteY3" fmla="*/ 4314104 h 4314104"/>
                <a:gd name="connsiteX4" fmla="*/ 0 w 2611581"/>
                <a:gd name="connsiteY4" fmla="*/ 0 h 4314104"/>
                <a:gd name="connsiteX0" fmla="*/ 0 w 2611581"/>
                <a:gd name="connsiteY0" fmla="*/ 0 h 4314104"/>
                <a:gd name="connsiteX1" fmla="*/ 2611581 w 2611581"/>
                <a:gd name="connsiteY1" fmla="*/ 0 h 4314104"/>
                <a:gd name="connsiteX2" fmla="*/ 2611581 w 2611581"/>
                <a:gd name="connsiteY2" fmla="*/ 4303713 h 4314104"/>
                <a:gd name="connsiteX3" fmla="*/ 1963882 w 2611581"/>
                <a:gd name="connsiteY3" fmla="*/ 4314104 h 4314104"/>
                <a:gd name="connsiteX4" fmla="*/ 0 w 2611581"/>
                <a:gd name="connsiteY4" fmla="*/ 0 h 4314104"/>
                <a:gd name="connsiteX0" fmla="*/ 0 w 2611581"/>
                <a:gd name="connsiteY0" fmla="*/ 0 h 4303713"/>
                <a:gd name="connsiteX1" fmla="*/ 2611581 w 2611581"/>
                <a:gd name="connsiteY1" fmla="*/ 0 h 4303713"/>
                <a:gd name="connsiteX2" fmla="*/ 2611581 w 2611581"/>
                <a:gd name="connsiteY2" fmla="*/ 4303713 h 4303713"/>
                <a:gd name="connsiteX3" fmla="*/ 2213264 w 2611581"/>
                <a:gd name="connsiteY3" fmla="*/ 4293322 h 4303713"/>
                <a:gd name="connsiteX4" fmla="*/ 0 w 2611581"/>
                <a:gd name="connsiteY4" fmla="*/ 0 h 4303713"/>
                <a:gd name="connsiteX0" fmla="*/ 0 w 2611581"/>
                <a:gd name="connsiteY0" fmla="*/ 0 h 4303713"/>
                <a:gd name="connsiteX1" fmla="*/ 2611581 w 2611581"/>
                <a:gd name="connsiteY1" fmla="*/ 0 h 4303713"/>
                <a:gd name="connsiteX2" fmla="*/ 2611581 w 2611581"/>
                <a:gd name="connsiteY2" fmla="*/ 4303713 h 4303713"/>
                <a:gd name="connsiteX3" fmla="*/ 2171701 w 2611581"/>
                <a:gd name="connsiteY3" fmla="*/ 3638695 h 4303713"/>
                <a:gd name="connsiteX4" fmla="*/ 0 w 2611581"/>
                <a:gd name="connsiteY4" fmla="*/ 0 h 4303713"/>
                <a:gd name="connsiteX0" fmla="*/ 0 w 2720934"/>
                <a:gd name="connsiteY0" fmla="*/ 268283 h 4303713"/>
                <a:gd name="connsiteX1" fmla="*/ 2720934 w 2720934"/>
                <a:gd name="connsiteY1" fmla="*/ 0 h 4303713"/>
                <a:gd name="connsiteX2" fmla="*/ 2720934 w 2720934"/>
                <a:gd name="connsiteY2" fmla="*/ 4303713 h 4303713"/>
                <a:gd name="connsiteX3" fmla="*/ 2281054 w 2720934"/>
                <a:gd name="connsiteY3" fmla="*/ 3638695 h 4303713"/>
                <a:gd name="connsiteX4" fmla="*/ 0 w 2720934"/>
                <a:gd name="connsiteY4" fmla="*/ 268283 h 4303713"/>
                <a:gd name="connsiteX0" fmla="*/ 0 w 2720934"/>
                <a:gd name="connsiteY0" fmla="*/ 268283 h 4303713"/>
                <a:gd name="connsiteX1" fmla="*/ 2720934 w 2720934"/>
                <a:gd name="connsiteY1" fmla="*/ 0 h 4303713"/>
                <a:gd name="connsiteX2" fmla="*/ 2720934 w 2720934"/>
                <a:gd name="connsiteY2" fmla="*/ 4303713 h 4303713"/>
                <a:gd name="connsiteX3" fmla="*/ 2264231 w 2720934"/>
                <a:gd name="connsiteY3" fmla="*/ 3717600 h 4303713"/>
                <a:gd name="connsiteX4" fmla="*/ 0 w 2720934"/>
                <a:gd name="connsiteY4" fmla="*/ 268283 h 4303713"/>
                <a:gd name="connsiteX0" fmla="*/ 0 w 2720934"/>
                <a:gd name="connsiteY0" fmla="*/ 268283 h 4335275"/>
                <a:gd name="connsiteX1" fmla="*/ 2720934 w 2720934"/>
                <a:gd name="connsiteY1" fmla="*/ 0 h 4335275"/>
                <a:gd name="connsiteX2" fmla="*/ 2653639 w 2720934"/>
                <a:gd name="connsiteY2" fmla="*/ 4335275 h 4335275"/>
                <a:gd name="connsiteX3" fmla="*/ 2264231 w 2720934"/>
                <a:gd name="connsiteY3" fmla="*/ 3717600 h 4335275"/>
                <a:gd name="connsiteX4" fmla="*/ 0 w 2720934"/>
                <a:gd name="connsiteY4" fmla="*/ 268283 h 4335275"/>
                <a:gd name="connsiteX0" fmla="*/ 0 w 2737757"/>
                <a:gd name="connsiteY0" fmla="*/ 236721 h 4335275"/>
                <a:gd name="connsiteX1" fmla="*/ 2737757 w 2737757"/>
                <a:gd name="connsiteY1" fmla="*/ 0 h 4335275"/>
                <a:gd name="connsiteX2" fmla="*/ 2670462 w 2737757"/>
                <a:gd name="connsiteY2" fmla="*/ 4335275 h 4335275"/>
                <a:gd name="connsiteX3" fmla="*/ 2281054 w 2737757"/>
                <a:gd name="connsiteY3" fmla="*/ 3717600 h 4335275"/>
                <a:gd name="connsiteX4" fmla="*/ 0 w 2737757"/>
                <a:gd name="connsiteY4" fmla="*/ 236721 h 4335275"/>
                <a:gd name="connsiteX0" fmla="*/ 0 w 2729346"/>
                <a:gd name="connsiteY0" fmla="*/ 0 h 4098554"/>
                <a:gd name="connsiteX1" fmla="*/ 2729346 w 2729346"/>
                <a:gd name="connsiteY1" fmla="*/ 126250 h 4098554"/>
                <a:gd name="connsiteX2" fmla="*/ 2670462 w 2729346"/>
                <a:gd name="connsiteY2" fmla="*/ 4098554 h 4098554"/>
                <a:gd name="connsiteX3" fmla="*/ 2281054 w 2729346"/>
                <a:gd name="connsiteY3" fmla="*/ 3480879 h 4098554"/>
                <a:gd name="connsiteX4" fmla="*/ 0 w 2729346"/>
                <a:gd name="connsiteY4" fmla="*/ 0 h 4098554"/>
                <a:gd name="connsiteX0" fmla="*/ 0 w 2720934"/>
                <a:gd name="connsiteY0" fmla="*/ 0 h 4098554"/>
                <a:gd name="connsiteX1" fmla="*/ 2720934 w 2720934"/>
                <a:gd name="connsiteY1" fmla="*/ 31562 h 4098554"/>
                <a:gd name="connsiteX2" fmla="*/ 2670462 w 2720934"/>
                <a:gd name="connsiteY2" fmla="*/ 4098554 h 4098554"/>
                <a:gd name="connsiteX3" fmla="*/ 2281054 w 2720934"/>
                <a:gd name="connsiteY3" fmla="*/ 3480879 h 4098554"/>
                <a:gd name="connsiteX4" fmla="*/ 0 w 2720934"/>
                <a:gd name="connsiteY4" fmla="*/ 0 h 4098554"/>
                <a:gd name="connsiteX0" fmla="*/ 0 w 2720934"/>
                <a:gd name="connsiteY0" fmla="*/ 15782 h 4114336"/>
                <a:gd name="connsiteX1" fmla="*/ 2720934 w 2720934"/>
                <a:gd name="connsiteY1" fmla="*/ 0 h 4114336"/>
                <a:gd name="connsiteX2" fmla="*/ 2670462 w 2720934"/>
                <a:gd name="connsiteY2" fmla="*/ 4114336 h 4114336"/>
                <a:gd name="connsiteX3" fmla="*/ 2281054 w 2720934"/>
                <a:gd name="connsiteY3" fmla="*/ 3496661 h 4114336"/>
                <a:gd name="connsiteX4" fmla="*/ 0 w 2720934"/>
                <a:gd name="connsiteY4" fmla="*/ 15782 h 4114336"/>
                <a:gd name="connsiteX0" fmla="*/ 0 w 2820289"/>
                <a:gd name="connsiteY0" fmla="*/ 15782 h 4114336"/>
                <a:gd name="connsiteX1" fmla="*/ 2820289 w 2820289"/>
                <a:gd name="connsiteY1" fmla="*/ 0 h 4114336"/>
                <a:gd name="connsiteX2" fmla="*/ 2769817 w 2820289"/>
                <a:gd name="connsiteY2" fmla="*/ 4114336 h 4114336"/>
                <a:gd name="connsiteX3" fmla="*/ 2380409 w 2820289"/>
                <a:gd name="connsiteY3" fmla="*/ 3496661 h 4114336"/>
                <a:gd name="connsiteX4" fmla="*/ 0 w 2820289"/>
                <a:gd name="connsiteY4" fmla="*/ 15782 h 4114336"/>
                <a:gd name="connsiteX0" fmla="*/ 0 w 2820289"/>
                <a:gd name="connsiteY0" fmla="*/ 15782 h 4114336"/>
                <a:gd name="connsiteX1" fmla="*/ 2820289 w 2820289"/>
                <a:gd name="connsiteY1" fmla="*/ 0 h 4114336"/>
                <a:gd name="connsiteX2" fmla="*/ 2769817 w 2820289"/>
                <a:gd name="connsiteY2" fmla="*/ 4114336 h 4114336"/>
                <a:gd name="connsiteX3" fmla="*/ 2362876 w 2820289"/>
                <a:gd name="connsiteY3" fmla="*/ 3517980 h 4114336"/>
                <a:gd name="connsiteX4" fmla="*/ 0 w 2820289"/>
                <a:gd name="connsiteY4" fmla="*/ 15782 h 4114336"/>
                <a:gd name="connsiteX0" fmla="*/ 0 w 2820289"/>
                <a:gd name="connsiteY0" fmla="*/ 15782 h 4114336"/>
                <a:gd name="connsiteX1" fmla="*/ 2820289 w 2820289"/>
                <a:gd name="connsiteY1" fmla="*/ 0 h 4114336"/>
                <a:gd name="connsiteX2" fmla="*/ 2763972 w 2820289"/>
                <a:gd name="connsiteY2" fmla="*/ 4114336 h 4114336"/>
                <a:gd name="connsiteX3" fmla="*/ 2362876 w 2820289"/>
                <a:gd name="connsiteY3" fmla="*/ 3517980 h 4114336"/>
                <a:gd name="connsiteX4" fmla="*/ 0 w 2820289"/>
                <a:gd name="connsiteY4" fmla="*/ 15782 h 4114336"/>
                <a:gd name="connsiteX0" fmla="*/ 0 w 3721149"/>
                <a:gd name="connsiteY0" fmla="*/ 0 h 4269703"/>
                <a:gd name="connsiteX1" fmla="*/ 3721149 w 3721149"/>
                <a:gd name="connsiteY1" fmla="*/ 155367 h 4269703"/>
                <a:gd name="connsiteX2" fmla="*/ 3664832 w 3721149"/>
                <a:gd name="connsiteY2" fmla="*/ 4269703 h 4269703"/>
                <a:gd name="connsiteX3" fmla="*/ 3263736 w 3721149"/>
                <a:gd name="connsiteY3" fmla="*/ 3673347 h 4269703"/>
                <a:gd name="connsiteX4" fmla="*/ 0 w 3721149"/>
                <a:gd name="connsiteY4" fmla="*/ 0 h 4269703"/>
                <a:gd name="connsiteX0" fmla="*/ 0 w 3721149"/>
                <a:gd name="connsiteY0" fmla="*/ 0 h 4289488"/>
                <a:gd name="connsiteX1" fmla="*/ 3721149 w 3721149"/>
                <a:gd name="connsiteY1" fmla="*/ 155367 h 4289488"/>
                <a:gd name="connsiteX2" fmla="*/ 3664832 w 3721149"/>
                <a:gd name="connsiteY2" fmla="*/ 4269703 h 4289488"/>
                <a:gd name="connsiteX3" fmla="*/ 1705997 w 3721149"/>
                <a:gd name="connsiteY3" fmla="*/ 4289488 h 4289488"/>
                <a:gd name="connsiteX4" fmla="*/ 0 w 3721149"/>
                <a:gd name="connsiteY4" fmla="*/ 0 h 4289488"/>
                <a:gd name="connsiteX0" fmla="*/ 0 w 3664846"/>
                <a:gd name="connsiteY0" fmla="*/ 15785 h 4305273"/>
                <a:gd name="connsiteX1" fmla="*/ 3664846 w 3664846"/>
                <a:gd name="connsiteY1" fmla="*/ 0 h 4305273"/>
                <a:gd name="connsiteX2" fmla="*/ 3664832 w 3664846"/>
                <a:gd name="connsiteY2" fmla="*/ 4285488 h 4305273"/>
                <a:gd name="connsiteX3" fmla="*/ 1705997 w 3664846"/>
                <a:gd name="connsiteY3" fmla="*/ 4305273 h 4305273"/>
                <a:gd name="connsiteX4" fmla="*/ 0 w 3664846"/>
                <a:gd name="connsiteY4" fmla="*/ 15785 h 43052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64846" h="4305273">
                  <a:moveTo>
                    <a:pt x="0" y="15785"/>
                  </a:moveTo>
                  <a:lnTo>
                    <a:pt x="3664846" y="0"/>
                  </a:lnTo>
                  <a:cubicBezTo>
                    <a:pt x="3664841" y="1428496"/>
                    <a:pt x="3664837" y="2856992"/>
                    <a:pt x="3664832" y="4285488"/>
                  </a:cubicBezTo>
                  <a:lnTo>
                    <a:pt x="1705997" y="4305273"/>
                  </a:lnTo>
                  <a:lnTo>
                    <a:pt x="0" y="15785"/>
                  </a:lnTo>
                  <a:close/>
                </a:path>
              </a:pathLst>
            </a:custGeom>
            <a:blipFill rotWithShape="0">
              <a:blip r:embed="rId2">
                <a:duotone>
                  <a:schemeClr val="bg2">
                    <a:shade val="76000"/>
                    <a:satMod val="180000"/>
                  </a:schemeClr>
                  <a:schemeClr val="bg2">
                    <a:tint val="80000"/>
                    <a:satMod val="120000"/>
                    <a:lumMod val="180000"/>
                  </a:schemeClr>
                </a:duotone>
              </a:blip>
              <a:stretch>
                <a:fillRect l="-163116" t="-323529" r="-39825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id="{78326E10-C8CB-487F-A110-F861268DE6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25" name="Freeform 6">
              <a:extLst>
                <a:ext uri="{FF2B5EF4-FFF2-40B4-BE49-F238E27FC236}">
                  <a16:creationId xmlns:a16="http://schemas.microsoft.com/office/drawing/2014/main" id="{3279962B-46D2-4E19-B632-39B80D1E8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26" name="Freeform 7">
              <a:extLst>
                <a:ext uri="{FF2B5EF4-FFF2-40B4-BE49-F238E27FC236}">
                  <a16:creationId xmlns:a16="http://schemas.microsoft.com/office/drawing/2014/main" id="{321A335A-53CB-4C17-AB51-5D9C2DCB45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27" name="Freeform 8">
              <a:extLst>
                <a:ext uri="{FF2B5EF4-FFF2-40B4-BE49-F238E27FC236}">
                  <a16:creationId xmlns:a16="http://schemas.microsoft.com/office/drawing/2014/main" id="{A0E0D557-405B-469F-AEDE-4E3404AA4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28" name="Freeform 9">
              <a:extLst>
                <a:ext uri="{FF2B5EF4-FFF2-40B4-BE49-F238E27FC236}">
                  <a16:creationId xmlns:a16="http://schemas.microsoft.com/office/drawing/2014/main" id="{D8D4E62F-9393-40A6-9E85-9F3B59C462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29" name="Freeform 10">
              <a:extLst>
                <a:ext uri="{FF2B5EF4-FFF2-40B4-BE49-F238E27FC236}">
                  <a16:creationId xmlns:a16="http://schemas.microsoft.com/office/drawing/2014/main" id="{FABD11B1-DE89-45BC-8204-968C88AADC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30" name="Freeform 11">
              <a:extLst>
                <a:ext uri="{FF2B5EF4-FFF2-40B4-BE49-F238E27FC236}">
                  <a16:creationId xmlns:a16="http://schemas.microsoft.com/office/drawing/2014/main" id="{AFA4965A-1FBC-44B8-B96A-3F5275C3AE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2" name="Title 1"/>
          <p:cNvSpPr>
            <a:spLocks noGrp="1"/>
          </p:cNvSpPr>
          <p:nvPr>
            <p:ph type="title" idx="4294967295"/>
          </p:nvPr>
        </p:nvSpPr>
        <p:spPr>
          <a:xfrm>
            <a:off x="3478212" y="1272209"/>
            <a:ext cx="7345891" cy="1033670"/>
          </a:xfrm>
        </p:spPr>
        <p:txBody>
          <a:bodyPr vert="horz" lIns="91440" tIns="45720" rIns="91440" bIns="45720" rtlCol="0" anchor="ctr">
            <a:normAutofit/>
          </a:bodyPr>
          <a:lstStyle/>
          <a:p>
            <a:r>
              <a:rPr lang="en-US" b="1" dirty="0">
                <a:solidFill>
                  <a:srgbClr val="002060"/>
                </a:solidFill>
              </a:rPr>
              <a:t>Certification and Compliance</a:t>
            </a:r>
          </a:p>
        </p:txBody>
      </p:sp>
      <p:pic>
        <p:nvPicPr>
          <p:cNvPr id="6" name="Picture 5" descr="Η πένα τέθηκε πάνω από μια γραμμή υπογραφής">
            <a:extLst>
              <a:ext uri="{FF2B5EF4-FFF2-40B4-BE49-F238E27FC236}">
                <a16:creationId xmlns:a16="http://schemas.microsoft.com/office/drawing/2014/main" id="{6A715346-6765-EAB7-4BA7-3001C762556F}"/>
              </a:ext>
            </a:extLst>
          </p:cNvPr>
          <p:cNvPicPr>
            <a:picLocks noChangeAspect="1"/>
          </p:cNvPicPr>
          <p:nvPr/>
        </p:nvPicPr>
        <p:blipFill>
          <a:blip r:embed="rId3"/>
          <a:srcRect l="58113" r="8218" b="-1"/>
          <a:stretch>
            <a:fillRect/>
          </a:stretch>
        </p:blipFill>
        <p:spPr>
          <a:xfrm>
            <a:off x="20" y="10"/>
            <a:ext cx="3459143" cy="6857990"/>
          </a:xfrm>
          <a:custGeom>
            <a:avLst/>
            <a:gdLst/>
            <a:ahLst/>
            <a:cxnLst/>
            <a:rect l="l" t="t" r="r" b="b"/>
            <a:pathLst>
              <a:path w="3458633" h="6858000">
                <a:moveTo>
                  <a:pt x="0" y="0"/>
                </a:moveTo>
                <a:lnTo>
                  <a:pt x="3174999" y="0"/>
                </a:lnTo>
                <a:lnTo>
                  <a:pt x="2294466" y="5223932"/>
                </a:lnTo>
                <a:lnTo>
                  <a:pt x="3458633" y="6853767"/>
                </a:lnTo>
                <a:lnTo>
                  <a:pt x="0" y="6858000"/>
                </a:lnTo>
                <a:lnTo>
                  <a:pt x="0" y="0"/>
                </a:lnTo>
                <a:close/>
              </a:path>
            </a:pathLst>
          </a:custGeom>
          <a:ln w="38100">
            <a:noFill/>
          </a:ln>
          <a:effectLst/>
        </p:spPr>
      </p:pic>
      <p:sp>
        <p:nvSpPr>
          <p:cNvPr id="3" name="TextBox 2"/>
          <p:cNvSpPr txBox="1"/>
          <p:nvPr/>
        </p:nvSpPr>
        <p:spPr>
          <a:xfrm>
            <a:off x="3224353" y="2048933"/>
            <a:ext cx="8603212" cy="3237441"/>
          </a:xfrm>
          <a:prstGeom prst="rect">
            <a:avLst/>
          </a:prstGeom>
        </p:spPr>
        <p:txBody>
          <a:bodyPr vert="horz" lIns="91440" tIns="45720" rIns="91440" bIns="45720" rtlCol="0" anchor="ctr">
            <a:normAutofit fontScale="92500"/>
          </a:bodyPr>
          <a:lstStyle/>
          <a:p>
            <a:pPr marL="342900" indent="-342900">
              <a:spcBef>
                <a:spcPct val="20000"/>
              </a:spcBef>
              <a:spcAft>
                <a:spcPts val="600"/>
              </a:spcAft>
              <a:buClr>
                <a:schemeClr val="accent1">
                  <a:lumMod val="75000"/>
                </a:schemeClr>
              </a:buClr>
              <a:buSzPct val="145000"/>
              <a:buFont typeface="Arial"/>
              <a:buChar char="•"/>
            </a:pPr>
            <a:endParaRPr lang="en-US" sz="2400" b="1" dirty="0">
              <a:solidFill>
                <a:srgbClr val="0070C0"/>
              </a:solidFill>
            </a:endParaRPr>
          </a:p>
          <a:p>
            <a:pPr marL="715963" indent="-715963">
              <a:spcBef>
                <a:spcPct val="20000"/>
              </a:spcBef>
              <a:spcAft>
                <a:spcPts val="600"/>
              </a:spcAft>
              <a:buClr>
                <a:schemeClr val="accent1">
                  <a:lumMod val="75000"/>
                </a:schemeClr>
              </a:buClr>
              <a:buSzPct val="145000"/>
              <a:buFont typeface="Arial"/>
              <a:buChar char="•"/>
              <a:defRPr sz="1800"/>
            </a:pPr>
            <a:r>
              <a:rPr lang="en-US" sz="2400" b="1" dirty="0">
                <a:solidFill>
                  <a:srgbClr val="0070C0"/>
                </a:solidFill>
              </a:rPr>
              <a:t>Issues certificates and tracks compliance with training requirements.</a:t>
            </a:r>
            <a:br>
              <a:rPr lang="en-US" sz="2400" b="1" dirty="0">
                <a:solidFill>
                  <a:srgbClr val="0070C0"/>
                </a:solidFill>
              </a:rPr>
            </a:br>
            <a:endParaRPr lang="en-US" sz="2400" b="1" dirty="0">
              <a:solidFill>
                <a:srgbClr val="0070C0"/>
              </a:solidFill>
            </a:endParaRPr>
          </a:p>
          <a:p>
            <a:pPr marL="715963" indent="-715963">
              <a:spcBef>
                <a:spcPct val="20000"/>
              </a:spcBef>
              <a:spcAft>
                <a:spcPts val="600"/>
              </a:spcAft>
              <a:buClr>
                <a:schemeClr val="accent1">
                  <a:lumMod val="75000"/>
                </a:schemeClr>
              </a:buClr>
              <a:buSzPct val="145000"/>
              <a:buFont typeface="Arial"/>
              <a:buChar char="•"/>
              <a:defRPr sz="1800"/>
            </a:pPr>
            <a:r>
              <a:rPr lang="en-US" sz="2400" b="1" dirty="0">
                <a:solidFill>
                  <a:srgbClr val="0070C0"/>
                </a:solidFill>
              </a:rPr>
              <a:t>Example: Moodle can auto-generate certificates upon course completion.</a:t>
            </a:r>
            <a:br>
              <a:rPr lang="en-US" sz="2400" b="1" dirty="0">
                <a:solidFill>
                  <a:srgbClr val="0070C0"/>
                </a:solidFill>
              </a:rPr>
            </a:br>
            <a:endParaRPr lang="en-US" sz="2400" b="1" dirty="0">
              <a:solidFill>
                <a:srgbClr val="0070C0"/>
              </a:solidFill>
            </a:endParaRPr>
          </a:p>
          <a:p>
            <a:pPr marL="715963" indent="-715963">
              <a:spcBef>
                <a:spcPct val="20000"/>
              </a:spcBef>
              <a:spcAft>
                <a:spcPts val="600"/>
              </a:spcAft>
              <a:buClr>
                <a:schemeClr val="accent1">
                  <a:lumMod val="75000"/>
                </a:schemeClr>
              </a:buClr>
              <a:buSzPct val="145000"/>
              <a:buFont typeface="Arial"/>
              <a:buChar char="•"/>
              <a:defRPr sz="1800"/>
            </a:pPr>
            <a:r>
              <a:rPr lang="en-US" sz="2400" b="1" dirty="0">
                <a:solidFill>
                  <a:srgbClr val="0070C0"/>
                </a:solidFill>
              </a:rPr>
              <a:t>Benefits: Ensures accountability and recognition of learning.</a:t>
            </a:r>
          </a:p>
        </p:txBody>
      </p:sp>
      <p:sp>
        <p:nvSpPr>
          <p:cNvPr id="4" name="Slide Number Placeholder 3">
            <a:extLst>
              <a:ext uri="{FF2B5EF4-FFF2-40B4-BE49-F238E27FC236}">
                <a16:creationId xmlns:a16="http://schemas.microsoft.com/office/drawing/2014/main" id="{8AF24F81-95F6-4CAF-4DE1-1256CD167598}"/>
              </a:ext>
            </a:extLst>
          </p:cNvPr>
          <p:cNvSpPr>
            <a:spLocks noGrp="1"/>
          </p:cNvSpPr>
          <p:nvPr>
            <p:ph type="sldNum" sz="quarter" idx="12"/>
          </p:nvPr>
        </p:nvSpPr>
        <p:spPr>
          <a:xfrm>
            <a:off x="11338693" y="6197728"/>
            <a:ext cx="551167" cy="365125"/>
          </a:xfrm>
        </p:spPr>
        <p:txBody>
          <a:bodyPr vert="horz" lIns="91440" tIns="45720" rIns="91440" bIns="45720" rtlCol="0" anchor="ctr">
            <a:normAutofit/>
          </a:bodyPr>
          <a:lstStyle/>
          <a:p>
            <a:pPr defTabSz="914400">
              <a:spcAft>
                <a:spcPts val="600"/>
              </a:spcAft>
            </a:pPr>
            <a:fld id="{B1493912-9BC9-44E3-BA53-8FFCF50B978A}" type="slidenum">
              <a:rPr lang="en-US" smtClean="0"/>
              <a:pPr defTabSz="914400">
                <a:spcAft>
                  <a:spcPts val="600"/>
                </a:spcAft>
              </a:pPr>
              <a:t>19</a:t>
            </a:fld>
            <a:endParaRPr lang="en-US" dirty="0"/>
          </a:p>
        </p:txBody>
      </p:sp>
      <p:pic>
        <p:nvPicPr>
          <p:cNvPr id="5" name="Εικόνα 6">
            <a:extLst>
              <a:ext uri="{FF2B5EF4-FFF2-40B4-BE49-F238E27FC236}">
                <a16:creationId xmlns:a16="http://schemas.microsoft.com/office/drawing/2014/main" id="{E3EFF41E-3983-09B6-5D4C-EE42D7704459}"/>
              </a:ext>
            </a:extLst>
          </p:cNvPr>
          <p:cNvPicPr>
            <a:picLocks noChangeAspect="1"/>
          </p:cNvPicPr>
          <p:nvPr/>
        </p:nvPicPr>
        <p:blipFill>
          <a:blip r:embed="rId4"/>
          <a:stretch>
            <a:fillRect/>
          </a:stretch>
        </p:blipFill>
        <p:spPr>
          <a:xfrm>
            <a:off x="8308590" y="51187"/>
            <a:ext cx="3883410" cy="1040626"/>
          </a:xfrm>
          <a:prstGeom prst="rect">
            <a:avLst/>
          </a:prstGeom>
        </p:spPr>
      </p:pic>
      <p:pic>
        <p:nvPicPr>
          <p:cNvPr id="7" name="Εικόνα 8">
            <a:extLst>
              <a:ext uri="{FF2B5EF4-FFF2-40B4-BE49-F238E27FC236}">
                <a16:creationId xmlns:a16="http://schemas.microsoft.com/office/drawing/2014/main" id="{2B758134-DEB4-54FF-AD74-0559C55D7FD3}"/>
              </a:ext>
            </a:extLst>
          </p:cNvPr>
          <p:cNvPicPr>
            <a:picLocks noChangeAspect="1"/>
          </p:cNvPicPr>
          <p:nvPr/>
        </p:nvPicPr>
        <p:blipFill>
          <a:blip r:embed="rId5"/>
          <a:stretch>
            <a:fillRect/>
          </a:stretch>
        </p:blipFill>
        <p:spPr>
          <a:xfrm>
            <a:off x="44449" y="6048375"/>
            <a:ext cx="515157" cy="759018"/>
          </a:xfrm>
          <a:prstGeom prst="rect">
            <a:avLst/>
          </a:prstGeom>
        </p:spPr>
      </p:pic>
      <p:grpSp>
        <p:nvGrpSpPr>
          <p:cNvPr id="8" name="Group 15">
            <a:extLst>
              <a:ext uri="{FF2B5EF4-FFF2-40B4-BE49-F238E27FC236}">
                <a16:creationId xmlns:a16="http://schemas.microsoft.com/office/drawing/2014/main" id="{BDB3FECA-17B2-20A3-3E53-9BBD1FF0F9BD}"/>
              </a:ext>
            </a:extLst>
          </p:cNvPr>
          <p:cNvGrpSpPr/>
          <p:nvPr/>
        </p:nvGrpSpPr>
        <p:grpSpPr>
          <a:xfrm>
            <a:off x="8331839" y="6072187"/>
            <a:ext cx="2895600" cy="616209"/>
            <a:chOff x="219269" y="6105266"/>
            <a:chExt cx="2895600" cy="616209"/>
          </a:xfrm>
        </p:grpSpPr>
        <p:sp>
          <p:nvSpPr>
            <p:cNvPr id="9" name="Rectangle 16">
              <a:extLst>
                <a:ext uri="{FF2B5EF4-FFF2-40B4-BE49-F238E27FC236}">
                  <a16:creationId xmlns:a16="http://schemas.microsoft.com/office/drawing/2014/main" id="{6CB018F0-C7BF-E167-D3F5-56D916169A24}"/>
                </a:ext>
              </a:extLst>
            </p:cNvPr>
            <p:cNvSpPr/>
            <p:nvPr userDrawn="1"/>
          </p:nvSpPr>
          <p:spPr>
            <a:xfrm>
              <a:off x="219269" y="6117336"/>
              <a:ext cx="2800157" cy="602551"/>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5">
              <a:extLst>
                <a:ext uri="{FF2B5EF4-FFF2-40B4-BE49-F238E27FC236}">
                  <a16:creationId xmlns:a16="http://schemas.microsoft.com/office/drawing/2014/main" id="{A640377C-58A9-2F8E-2955-778DC30ED3D8}"/>
                </a:ext>
              </a:extLst>
            </p:cNvPr>
            <p:cNvSpPr/>
            <p:nvPr userDrawn="1"/>
          </p:nvSpPr>
          <p:spPr>
            <a:xfrm>
              <a:off x="219269" y="6105266"/>
              <a:ext cx="2895600" cy="616209"/>
            </a:xfrm>
            <a:custGeom>
              <a:avLst/>
              <a:gdLst/>
              <a:ahLst/>
              <a:cxnLst/>
              <a:rect l="l" t="t" r="r" b="b"/>
              <a:pathLst>
                <a:path w="5814662" h="1219888">
                  <a:moveTo>
                    <a:pt x="0" y="0"/>
                  </a:moveTo>
                  <a:lnTo>
                    <a:pt x="5814662" y="0"/>
                  </a:lnTo>
                  <a:lnTo>
                    <a:pt x="5814662" y="1219888"/>
                  </a:lnTo>
                  <a:lnTo>
                    <a:pt x="0" y="1219888"/>
                  </a:lnTo>
                  <a:lnTo>
                    <a:pt x="0" y="0"/>
                  </a:lnTo>
                  <a:close/>
                </a:path>
              </a:pathLst>
            </a:custGeom>
            <a:blipFill>
              <a:blip r:embed="rId6"/>
              <a:stretch>
                <a:fillRect/>
              </a:stretch>
            </a:blipFill>
          </p:spPr>
          <p:txBody>
            <a:bodyPr/>
            <a:lstStyle/>
            <a:p>
              <a:endParaRPr lang="en-US"/>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D27F5-11BB-C253-5D2F-CBE977B38F34}"/>
              </a:ext>
            </a:extLst>
          </p:cNvPr>
          <p:cNvSpPr>
            <a:spLocks noGrp="1"/>
          </p:cNvSpPr>
          <p:nvPr>
            <p:ph type="title"/>
          </p:nvPr>
        </p:nvSpPr>
        <p:spPr>
          <a:xfrm>
            <a:off x="1484310" y="431277"/>
            <a:ext cx="8724919" cy="907330"/>
          </a:xfrm>
        </p:spPr>
        <p:txBody>
          <a:bodyPr/>
          <a:lstStyle/>
          <a:p>
            <a:r>
              <a:rPr lang="en-US" b="1" dirty="0">
                <a:solidFill>
                  <a:srgbClr val="002060"/>
                </a:solidFill>
              </a:rPr>
              <a:t>Definition</a:t>
            </a:r>
          </a:p>
        </p:txBody>
      </p:sp>
      <p:sp>
        <p:nvSpPr>
          <p:cNvPr id="3" name="Content Placeholder 2">
            <a:extLst>
              <a:ext uri="{FF2B5EF4-FFF2-40B4-BE49-F238E27FC236}">
                <a16:creationId xmlns:a16="http://schemas.microsoft.com/office/drawing/2014/main" id="{E5471FDF-97E4-AD29-C86F-3601EDBD7509}"/>
              </a:ext>
            </a:extLst>
          </p:cNvPr>
          <p:cNvSpPr>
            <a:spLocks noGrp="1"/>
          </p:cNvSpPr>
          <p:nvPr>
            <p:ph idx="1"/>
          </p:nvPr>
        </p:nvSpPr>
        <p:spPr>
          <a:xfrm>
            <a:off x="1677971" y="1743171"/>
            <a:ext cx="9445658" cy="3611253"/>
          </a:xfrm>
        </p:spPr>
        <p:txBody>
          <a:bodyPr>
            <a:normAutofit/>
          </a:bodyPr>
          <a:lstStyle/>
          <a:p>
            <a:pPr marL="0" indent="0">
              <a:lnSpc>
                <a:spcPct val="150000"/>
              </a:lnSpc>
              <a:buNone/>
            </a:pPr>
            <a:r>
              <a:rPr lang="en-US" b="1" dirty="0">
                <a:solidFill>
                  <a:srgbClr val="C00000"/>
                </a:solidFill>
              </a:rPr>
              <a:t>A Learning Management System (LMS) is a software application or web-based technology used to plan, implement, and assess a specific learning process. </a:t>
            </a:r>
          </a:p>
          <a:p>
            <a:pPr marL="0" indent="0">
              <a:lnSpc>
                <a:spcPct val="150000"/>
              </a:lnSpc>
              <a:buNone/>
            </a:pPr>
            <a:r>
              <a:rPr lang="en-US" b="1" dirty="0">
                <a:solidFill>
                  <a:srgbClr val="C00000"/>
                </a:solidFill>
              </a:rPr>
              <a:t>It is used in educational institutions and corporate training environments to deliver content, track learner progress, and manage educational records.</a:t>
            </a:r>
          </a:p>
        </p:txBody>
      </p:sp>
      <p:sp>
        <p:nvSpPr>
          <p:cNvPr id="4" name="Slide Number Placeholder 3">
            <a:extLst>
              <a:ext uri="{FF2B5EF4-FFF2-40B4-BE49-F238E27FC236}">
                <a16:creationId xmlns:a16="http://schemas.microsoft.com/office/drawing/2014/main" id="{7570C837-79AB-2C9F-FA6F-7A6CB5DBC45B}"/>
              </a:ext>
            </a:extLst>
          </p:cNvPr>
          <p:cNvSpPr>
            <a:spLocks noGrp="1"/>
          </p:cNvSpPr>
          <p:nvPr>
            <p:ph type="sldNum" sz="quarter" idx="12"/>
          </p:nvPr>
        </p:nvSpPr>
        <p:spPr/>
        <p:txBody>
          <a:bodyPr/>
          <a:lstStyle/>
          <a:p>
            <a:fld id="{B1493912-9BC9-44E3-BA53-8FFCF50B978A}" type="slidenum">
              <a:rPr lang="en-US" smtClean="0"/>
              <a:t>2</a:t>
            </a:fld>
            <a:endParaRPr lang="en-US"/>
          </a:p>
        </p:txBody>
      </p:sp>
    </p:spTree>
    <p:extLst>
      <p:ext uri="{BB962C8B-B14F-4D97-AF65-F5344CB8AC3E}">
        <p14:creationId xmlns:p14="http://schemas.microsoft.com/office/powerpoint/2010/main" val="21630655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10000"/>
              </a:schemeClr>
            </a:gs>
            <a:gs pos="100000">
              <a:schemeClr val="bg2">
                <a:shade val="64000"/>
                <a:lumMod val="98000"/>
              </a:schemeClr>
            </a:gs>
          </a:gsLst>
          <a:lin ang="5400000" scaled="0"/>
        </a:gra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71092D16-14DA-4606-831F-0DB3EEECB9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11" name="Freeform 6">
              <a:extLst>
                <a:ext uri="{FF2B5EF4-FFF2-40B4-BE49-F238E27FC236}">
                  <a16:creationId xmlns:a16="http://schemas.microsoft.com/office/drawing/2014/main" id="{81806E72-5EFD-4407-B492-2EBC71FF5E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12" name="Freeform 7">
              <a:extLst>
                <a:ext uri="{FF2B5EF4-FFF2-40B4-BE49-F238E27FC236}">
                  <a16:creationId xmlns:a16="http://schemas.microsoft.com/office/drawing/2014/main" id="{BA81CA3B-9A2E-4F71-BF99-2C58BA76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13" name="Freeform 8">
              <a:extLst>
                <a:ext uri="{FF2B5EF4-FFF2-40B4-BE49-F238E27FC236}">
                  <a16:creationId xmlns:a16="http://schemas.microsoft.com/office/drawing/2014/main" id="{D00EF4F3-D70F-44D5-A71C-69C3FA0D28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14" name="Freeform 9">
              <a:extLst>
                <a:ext uri="{FF2B5EF4-FFF2-40B4-BE49-F238E27FC236}">
                  <a16:creationId xmlns:a16="http://schemas.microsoft.com/office/drawing/2014/main" id="{2CC930FA-FD42-4EF1-A9AB-0F9C302383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15" name="Freeform 10">
              <a:extLst>
                <a:ext uri="{FF2B5EF4-FFF2-40B4-BE49-F238E27FC236}">
                  <a16:creationId xmlns:a16="http://schemas.microsoft.com/office/drawing/2014/main" id="{F18F276C-D13F-46CF-9880-2050C2DBF9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16" name="Freeform 11">
              <a:extLst>
                <a:ext uri="{FF2B5EF4-FFF2-40B4-BE49-F238E27FC236}">
                  <a16:creationId xmlns:a16="http://schemas.microsoft.com/office/drawing/2014/main" id="{EAB50995-FA10-4035-B16D-7D3989B2B6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2" name="Title 1"/>
          <p:cNvSpPr>
            <a:spLocks noGrp="1"/>
          </p:cNvSpPr>
          <p:nvPr>
            <p:ph type="title" idx="4294967295"/>
          </p:nvPr>
        </p:nvSpPr>
        <p:spPr>
          <a:xfrm>
            <a:off x="1760706" y="685801"/>
            <a:ext cx="6816764" cy="365126"/>
          </a:xfrm>
        </p:spPr>
        <p:txBody>
          <a:bodyPr vert="horz" lIns="91440" tIns="45720" rIns="91440" bIns="45720" rtlCol="0" anchor="ctr">
            <a:normAutofit fontScale="90000"/>
          </a:bodyPr>
          <a:lstStyle/>
          <a:p>
            <a:r>
              <a:rPr lang="en-US" b="1" dirty="0">
                <a:solidFill>
                  <a:srgbClr val="002060"/>
                </a:solidFill>
              </a:rPr>
              <a:t>Content Management</a:t>
            </a:r>
          </a:p>
        </p:txBody>
      </p:sp>
      <p:sp>
        <p:nvSpPr>
          <p:cNvPr id="4" name="Slide Number Placeholder 3">
            <a:extLst>
              <a:ext uri="{FF2B5EF4-FFF2-40B4-BE49-F238E27FC236}">
                <a16:creationId xmlns:a16="http://schemas.microsoft.com/office/drawing/2014/main" id="{295FB9EF-7B3A-6773-40F5-6EA6522CB2BE}"/>
              </a:ext>
            </a:extLst>
          </p:cNvPr>
          <p:cNvSpPr>
            <a:spLocks noGrp="1"/>
          </p:cNvSpPr>
          <p:nvPr>
            <p:ph type="sldNum" sz="quarter" idx="12"/>
          </p:nvPr>
        </p:nvSpPr>
        <p:spPr>
          <a:xfrm>
            <a:off x="10951856" y="5867131"/>
            <a:ext cx="551167" cy="365125"/>
          </a:xfrm>
        </p:spPr>
        <p:txBody>
          <a:bodyPr vert="horz" lIns="91440" tIns="45720" rIns="91440" bIns="45720" rtlCol="0" anchor="ctr">
            <a:normAutofit/>
          </a:bodyPr>
          <a:lstStyle/>
          <a:p>
            <a:pPr>
              <a:spcAft>
                <a:spcPts val="600"/>
              </a:spcAft>
            </a:pPr>
            <a:fld id="{B1493912-9BC9-44E3-BA53-8FFCF50B978A}" type="slidenum">
              <a:rPr lang="en-US" sz="1000" smtClean="0"/>
              <a:pPr>
                <a:spcAft>
                  <a:spcPts val="600"/>
                </a:spcAft>
              </a:pPr>
              <a:t>20</a:t>
            </a:fld>
            <a:endParaRPr lang="en-US" sz="1000"/>
          </a:p>
        </p:txBody>
      </p:sp>
      <p:graphicFrame>
        <p:nvGraphicFramePr>
          <p:cNvPr id="6" name="TextBox 2">
            <a:extLst>
              <a:ext uri="{FF2B5EF4-FFF2-40B4-BE49-F238E27FC236}">
                <a16:creationId xmlns:a16="http://schemas.microsoft.com/office/drawing/2014/main" id="{E9C45ED9-0B8C-4C58-77EB-4A5C852C8917}"/>
              </a:ext>
            </a:extLst>
          </p:cNvPr>
          <p:cNvGraphicFramePr/>
          <p:nvPr>
            <p:extLst>
              <p:ext uri="{D42A27DB-BD31-4B8C-83A1-F6EECF244321}">
                <p14:modId xmlns:p14="http://schemas.microsoft.com/office/powerpoint/2010/main" val="3354067575"/>
              </p:ext>
            </p:extLst>
          </p:nvPr>
        </p:nvGraphicFramePr>
        <p:xfrm>
          <a:off x="1379537" y="2087217"/>
          <a:ext cx="10020646" cy="34478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31412" y="477079"/>
            <a:ext cx="7704137" cy="785191"/>
          </a:xfrm>
        </p:spPr>
        <p:txBody>
          <a:bodyPr/>
          <a:lstStyle/>
          <a:p>
            <a:r>
              <a:rPr b="1" dirty="0">
                <a:solidFill>
                  <a:srgbClr val="002060"/>
                </a:solidFill>
              </a:rPr>
              <a:t>Integration Capabilities</a:t>
            </a:r>
          </a:p>
        </p:txBody>
      </p:sp>
      <p:sp>
        <p:nvSpPr>
          <p:cNvPr id="3" name="TextBox 2"/>
          <p:cNvSpPr txBox="1"/>
          <p:nvPr/>
        </p:nvSpPr>
        <p:spPr>
          <a:xfrm>
            <a:off x="1431235" y="2315818"/>
            <a:ext cx="10058400" cy="2308324"/>
          </a:xfrm>
          <a:prstGeom prst="rect">
            <a:avLst/>
          </a:prstGeom>
          <a:noFill/>
        </p:spPr>
        <p:txBody>
          <a:bodyPr wrap="square">
            <a:spAutoFit/>
          </a:bodyPr>
          <a:lstStyle/>
          <a:p>
            <a:pPr marL="285750" indent="-285750">
              <a:buFont typeface="Wingdings" panose="05000000000000000000" pitchFamily="2" charset="2"/>
              <a:buChar char="v"/>
            </a:pPr>
            <a:endParaRPr sz="2400" b="1" dirty="0">
              <a:solidFill>
                <a:srgbClr val="0070C0"/>
              </a:solidFill>
            </a:endParaRPr>
          </a:p>
          <a:p>
            <a:pPr marL="536575" indent="-536575">
              <a:buFont typeface="Wingdings" panose="05000000000000000000" pitchFamily="2" charset="2"/>
              <a:buChar char="v"/>
              <a:defRPr sz="1800"/>
            </a:pPr>
            <a:r>
              <a:rPr sz="2400" b="1" dirty="0">
                <a:solidFill>
                  <a:srgbClr val="0070C0"/>
                </a:solidFill>
              </a:rPr>
              <a:t>Integrates with enterprise tools and supports APIs and SSO.</a:t>
            </a:r>
            <a:br>
              <a:rPr sz="2400" b="1" dirty="0">
                <a:solidFill>
                  <a:srgbClr val="0070C0"/>
                </a:solidFill>
              </a:rPr>
            </a:br>
            <a:endParaRPr lang="el-GR" sz="2400" b="1" dirty="0">
              <a:solidFill>
                <a:srgbClr val="0070C0"/>
              </a:solidFill>
            </a:endParaRPr>
          </a:p>
          <a:p>
            <a:pPr marL="536575" indent="-536575">
              <a:buFont typeface="Wingdings" panose="05000000000000000000" pitchFamily="2" charset="2"/>
              <a:buChar char="v"/>
              <a:defRPr sz="1800"/>
            </a:pPr>
            <a:r>
              <a:rPr sz="2400" b="1" dirty="0">
                <a:solidFill>
                  <a:srgbClr val="0070C0"/>
                </a:solidFill>
              </a:rPr>
              <a:t>Example: Moodle integrates with Google Workspace and Microsoft 365.</a:t>
            </a:r>
            <a:br>
              <a:rPr sz="2400" b="1" dirty="0">
                <a:solidFill>
                  <a:srgbClr val="0070C0"/>
                </a:solidFill>
              </a:rPr>
            </a:br>
            <a:endParaRPr lang="el-GR" sz="2400" b="1" dirty="0">
              <a:solidFill>
                <a:srgbClr val="0070C0"/>
              </a:solidFill>
            </a:endParaRPr>
          </a:p>
          <a:p>
            <a:pPr marL="536575" indent="-536575">
              <a:buFont typeface="Wingdings" panose="05000000000000000000" pitchFamily="2" charset="2"/>
              <a:buChar char="v"/>
              <a:defRPr sz="1800"/>
            </a:pPr>
            <a:r>
              <a:rPr sz="2400" b="1" dirty="0">
                <a:solidFill>
                  <a:srgbClr val="0070C0"/>
                </a:solidFill>
              </a:rPr>
              <a:t>Benefits: Enhances functionality and streamlines workflows.</a:t>
            </a:r>
          </a:p>
        </p:txBody>
      </p:sp>
      <p:sp>
        <p:nvSpPr>
          <p:cNvPr id="4" name="Slide Number Placeholder 3">
            <a:extLst>
              <a:ext uri="{FF2B5EF4-FFF2-40B4-BE49-F238E27FC236}">
                <a16:creationId xmlns:a16="http://schemas.microsoft.com/office/drawing/2014/main" id="{A11A0AC5-9B44-94AF-BDA3-E0751914E941}"/>
              </a:ext>
            </a:extLst>
          </p:cNvPr>
          <p:cNvSpPr>
            <a:spLocks noGrp="1"/>
          </p:cNvSpPr>
          <p:nvPr>
            <p:ph type="sldNum" sz="quarter" idx="12"/>
          </p:nvPr>
        </p:nvSpPr>
        <p:spPr/>
        <p:txBody>
          <a:bodyPr/>
          <a:lstStyle/>
          <a:p>
            <a:fld id="{B1493912-9BC9-44E3-BA53-8FFCF50B978A}" type="slidenum">
              <a:rPr lang="en-US" smtClean="0"/>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260ACC13-B825-49F3-93DE-C8B8F2FA37A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11" name="Freeform 6">
              <a:extLst>
                <a:ext uri="{FF2B5EF4-FFF2-40B4-BE49-F238E27FC236}">
                  <a16:creationId xmlns:a16="http://schemas.microsoft.com/office/drawing/2014/main" id="{F947B31F-CA03-4793-845D-FD86BABC1A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12" name="Freeform 7">
              <a:extLst>
                <a:ext uri="{FF2B5EF4-FFF2-40B4-BE49-F238E27FC236}">
                  <a16:creationId xmlns:a16="http://schemas.microsoft.com/office/drawing/2014/main" id="{DCDDE94D-F78C-4A48-AEA6-E922FC99A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13" name="Freeform 8">
              <a:extLst>
                <a:ext uri="{FF2B5EF4-FFF2-40B4-BE49-F238E27FC236}">
                  <a16:creationId xmlns:a16="http://schemas.microsoft.com/office/drawing/2014/main" id="{3445A886-F3CA-4DE4-90D7-535F9707B7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14" name="Freeform 9">
              <a:extLst>
                <a:ext uri="{FF2B5EF4-FFF2-40B4-BE49-F238E27FC236}">
                  <a16:creationId xmlns:a16="http://schemas.microsoft.com/office/drawing/2014/main" id="{A8999CB6-C053-418B-AE37-E470804D25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15" name="Freeform 10">
              <a:extLst>
                <a:ext uri="{FF2B5EF4-FFF2-40B4-BE49-F238E27FC236}">
                  <a16:creationId xmlns:a16="http://schemas.microsoft.com/office/drawing/2014/main" id="{81EA3E26-BFCD-4396-AE8A-2A9828BFFB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16" name="Freeform 11">
              <a:extLst>
                <a:ext uri="{FF2B5EF4-FFF2-40B4-BE49-F238E27FC236}">
                  <a16:creationId xmlns:a16="http://schemas.microsoft.com/office/drawing/2014/main" id="{5F9BC582-73A6-4D8A-8738-E364764893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useBgFill="1">
        <p:nvSpPr>
          <p:cNvPr id="18" name="Rectangle 17">
            <a:extLst>
              <a:ext uri="{FF2B5EF4-FFF2-40B4-BE49-F238E27FC236}">
                <a16:creationId xmlns:a16="http://schemas.microsoft.com/office/drawing/2014/main" id="{85428F22-76B3-4107-AADE-3F9EC95FD3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5346FBCF-5353-4172-96F5-4B7EB07777C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90265" y="-12875"/>
            <a:ext cx="2604396" cy="6890194"/>
            <a:chOff x="2199787" y="-12875"/>
            <a:chExt cx="2679011" cy="6890194"/>
          </a:xfrm>
        </p:grpSpPr>
        <p:sp useBgFill="1">
          <p:nvSpPr>
            <p:cNvPr id="21" name="Rectangle 19">
              <a:extLst>
                <a:ext uri="{FF2B5EF4-FFF2-40B4-BE49-F238E27FC236}">
                  <a16:creationId xmlns:a16="http://schemas.microsoft.com/office/drawing/2014/main" id="{343F3E6D-808D-43AD-9485-AD0014BEAE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2199787" y="-12875"/>
              <a:ext cx="2679011" cy="5301468"/>
            </a:xfrm>
            <a:custGeom>
              <a:avLst/>
              <a:gdLst>
                <a:gd name="connsiteX0" fmla="*/ 0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0 w 2570017"/>
                <a:gd name="connsiteY4" fmla="*/ 0 h 2554287"/>
                <a:gd name="connsiteX0" fmla="*/ 904009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904009 w 2570017"/>
                <a:gd name="connsiteY4" fmla="*/ 0 h 2554287"/>
                <a:gd name="connsiteX0" fmla="*/ 644236 w 2570017"/>
                <a:gd name="connsiteY0" fmla="*/ 10391 h 2554287"/>
                <a:gd name="connsiteX1" fmla="*/ 2570017 w 2570017"/>
                <a:gd name="connsiteY1" fmla="*/ 0 h 2554287"/>
                <a:gd name="connsiteX2" fmla="*/ 2570017 w 2570017"/>
                <a:gd name="connsiteY2" fmla="*/ 2554287 h 2554287"/>
                <a:gd name="connsiteX3" fmla="*/ 0 w 2570017"/>
                <a:gd name="connsiteY3" fmla="*/ 2554287 h 2554287"/>
                <a:gd name="connsiteX4" fmla="*/ 644236 w 2570017"/>
                <a:gd name="connsiteY4" fmla="*/ 10391 h 2554287"/>
                <a:gd name="connsiteX0" fmla="*/ 633845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633845 w 2570017"/>
                <a:gd name="connsiteY4" fmla="*/ 0 h 2554287"/>
                <a:gd name="connsiteX0" fmla="*/ 675409 w 2611581"/>
                <a:gd name="connsiteY0" fmla="*/ 0 h 2554287"/>
                <a:gd name="connsiteX1" fmla="*/ 2611581 w 2611581"/>
                <a:gd name="connsiteY1" fmla="*/ 0 h 2554287"/>
                <a:gd name="connsiteX2" fmla="*/ 2611581 w 2611581"/>
                <a:gd name="connsiteY2" fmla="*/ 2554287 h 2554287"/>
                <a:gd name="connsiteX3" fmla="*/ 0 w 2611581"/>
                <a:gd name="connsiteY3" fmla="*/ 2554287 h 2554287"/>
                <a:gd name="connsiteX4" fmla="*/ 675409 w 2611581"/>
                <a:gd name="connsiteY4" fmla="*/ 0 h 2554287"/>
                <a:gd name="connsiteX0" fmla="*/ 650979 w 2587151"/>
                <a:gd name="connsiteY0" fmla="*/ 0 h 2554287"/>
                <a:gd name="connsiteX1" fmla="*/ 2587151 w 2587151"/>
                <a:gd name="connsiteY1" fmla="*/ 0 h 2554287"/>
                <a:gd name="connsiteX2" fmla="*/ 2587151 w 2587151"/>
                <a:gd name="connsiteY2" fmla="*/ 2554287 h 2554287"/>
                <a:gd name="connsiteX3" fmla="*/ 0 w 2587151"/>
                <a:gd name="connsiteY3" fmla="*/ 2548595 h 2554287"/>
                <a:gd name="connsiteX4" fmla="*/ 650979 w 2587151"/>
                <a:gd name="connsiteY4" fmla="*/ 0 h 2554287"/>
                <a:gd name="connsiteX0" fmla="*/ 730379 w 2587151"/>
                <a:gd name="connsiteY0" fmla="*/ 5692 h 2554287"/>
                <a:gd name="connsiteX1" fmla="*/ 2587151 w 2587151"/>
                <a:gd name="connsiteY1" fmla="*/ 0 h 2554287"/>
                <a:gd name="connsiteX2" fmla="*/ 2587151 w 2587151"/>
                <a:gd name="connsiteY2" fmla="*/ 2554287 h 2554287"/>
                <a:gd name="connsiteX3" fmla="*/ 0 w 2587151"/>
                <a:gd name="connsiteY3" fmla="*/ 2548595 h 2554287"/>
                <a:gd name="connsiteX4" fmla="*/ 730379 w 2587151"/>
                <a:gd name="connsiteY4" fmla="*/ 5692 h 2554287"/>
                <a:gd name="connsiteX0" fmla="*/ 864750 w 2587151"/>
                <a:gd name="connsiteY0" fmla="*/ 2847 h 2554287"/>
                <a:gd name="connsiteX1" fmla="*/ 2587151 w 2587151"/>
                <a:gd name="connsiteY1" fmla="*/ 0 h 2554287"/>
                <a:gd name="connsiteX2" fmla="*/ 2587151 w 2587151"/>
                <a:gd name="connsiteY2" fmla="*/ 2554287 h 2554287"/>
                <a:gd name="connsiteX3" fmla="*/ 0 w 2587151"/>
                <a:gd name="connsiteY3" fmla="*/ 2548595 h 2554287"/>
                <a:gd name="connsiteX4" fmla="*/ 864750 w 2587151"/>
                <a:gd name="connsiteY4" fmla="*/ 2847 h 2554287"/>
                <a:gd name="connsiteX0" fmla="*/ 883073 w 2587151"/>
                <a:gd name="connsiteY0" fmla="*/ 1 h 2554287"/>
                <a:gd name="connsiteX1" fmla="*/ 2587151 w 2587151"/>
                <a:gd name="connsiteY1" fmla="*/ 0 h 2554287"/>
                <a:gd name="connsiteX2" fmla="*/ 2587151 w 2587151"/>
                <a:gd name="connsiteY2" fmla="*/ 2554287 h 2554287"/>
                <a:gd name="connsiteX3" fmla="*/ 0 w 2587151"/>
                <a:gd name="connsiteY3" fmla="*/ 2548595 h 2554287"/>
                <a:gd name="connsiteX4" fmla="*/ 883073 w 2587151"/>
                <a:gd name="connsiteY4" fmla="*/ 1 h 2554287"/>
                <a:gd name="connsiteX0" fmla="*/ 895288 w 2599366"/>
                <a:gd name="connsiteY0" fmla="*/ 1 h 2554287"/>
                <a:gd name="connsiteX1" fmla="*/ 2599366 w 2599366"/>
                <a:gd name="connsiteY1" fmla="*/ 0 h 2554287"/>
                <a:gd name="connsiteX2" fmla="*/ 2599366 w 2599366"/>
                <a:gd name="connsiteY2" fmla="*/ 2554287 h 2554287"/>
                <a:gd name="connsiteX3" fmla="*/ 0 w 2599366"/>
                <a:gd name="connsiteY3" fmla="*/ 2542904 h 2554287"/>
                <a:gd name="connsiteX4" fmla="*/ 895288 w 2599366"/>
                <a:gd name="connsiteY4" fmla="*/ 1 h 2554287"/>
                <a:gd name="connsiteX0" fmla="*/ 895288 w 2599366"/>
                <a:gd name="connsiteY0" fmla="*/ 1 h 2554287"/>
                <a:gd name="connsiteX1" fmla="*/ 2599366 w 2599366"/>
                <a:gd name="connsiteY1" fmla="*/ 0 h 2554287"/>
                <a:gd name="connsiteX2" fmla="*/ 2599366 w 2599366"/>
                <a:gd name="connsiteY2" fmla="*/ 2554287 h 2554287"/>
                <a:gd name="connsiteX3" fmla="*/ 0 w 2599366"/>
                <a:gd name="connsiteY3" fmla="*/ 2542904 h 2554287"/>
                <a:gd name="connsiteX4" fmla="*/ 895288 w 2599366"/>
                <a:gd name="connsiteY4" fmla="*/ 1 h 2554287"/>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2904 h 2565670"/>
                <a:gd name="connsiteX4" fmla="*/ 895288 w 2611581"/>
                <a:gd name="connsiteY4" fmla="*/ 1 h 2565670"/>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2904 h 2565670"/>
                <a:gd name="connsiteX4" fmla="*/ 895288 w 2611581"/>
                <a:gd name="connsiteY4" fmla="*/ 1 h 2565670"/>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5750 h 2565670"/>
                <a:gd name="connsiteX4" fmla="*/ 895288 w 2611581"/>
                <a:gd name="connsiteY4" fmla="*/ 1 h 2565670"/>
                <a:gd name="connsiteX0" fmla="*/ 1544433 w 3260726"/>
                <a:gd name="connsiteY0" fmla="*/ 1 h 2565670"/>
                <a:gd name="connsiteX1" fmla="*/ 3248511 w 3260726"/>
                <a:gd name="connsiteY1" fmla="*/ 0 h 2565670"/>
                <a:gd name="connsiteX2" fmla="*/ 3260726 w 3260726"/>
                <a:gd name="connsiteY2" fmla="*/ 2565670 h 2565670"/>
                <a:gd name="connsiteX3" fmla="*/ 0 w 3260726"/>
                <a:gd name="connsiteY3" fmla="*/ 2521058 h 2565670"/>
                <a:gd name="connsiteX4" fmla="*/ 1544433 w 3260726"/>
                <a:gd name="connsiteY4" fmla="*/ 1 h 2565670"/>
                <a:gd name="connsiteX0" fmla="*/ 921784 w 3260726"/>
                <a:gd name="connsiteY0" fmla="*/ 12347 h 2565670"/>
                <a:gd name="connsiteX1" fmla="*/ 3248511 w 3260726"/>
                <a:gd name="connsiteY1" fmla="*/ 0 h 2565670"/>
                <a:gd name="connsiteX2" fmla="*/ 3260726 w 3260726"/>
                <a:gd name="connsiteY2" fmla="*/ 2565670 h 2565670"/>
                <a:gd name="connsiteX3" fmla="*/ 0 w 3260726"/>
                <a:gd name="connsiteY3" fmla="*/ 2521058 h 2565670"/>
                <a:gd name="connsiteX4" fmla="*/ 921784 w 3260726"/>
                <a:gd name="connsiteY4" fmla="*/ 12347 h 2565670"/>
                <a:gd name="connsiteX0" fmla="*/ 921784 w 3260726"/>
                <a:gd name="connsiteY0" fmla="*/ 12347 h 2565670"/>
                <a:gd name="connsiteX1" fmla="*/ 2321160 w 3260726"/>
                <a:gd name="connsiteY1" fmla="*/ 0 h 2565670"/>
                <a:gd name="connsiteX2" fmla="*/ 3260726 w 3260726"/>
                <a:gd name="connsiteY2" fmla="*/ 2565670 h 2565670"/>
                <a:gd name="connsiteX3" fmla="*/ 0 w 3260726"/>
                <a:gd name="connsiteY3" fmla="*/ 2521058 h 2565670"/>
                <a:gd name="connsiteX4" fmla="*/ 921784 w 3260726"/>
                <a:gd name="connsiteY4" fmla="*/ 12347 h 2565670"/>
                <a:gd name="connsiteX0" fmla="*/ 921784 w 2322228"/>
                <a:gd name="connsiteY0" fmla="*/ 12347 h 2565670"/>
                <a:gd name="connsiteX1" fmla="*/ 2321160 w 2322228"/>
                <a:gd name="connsiteY1" fmla="*/ 0 h 2565670"/>
                <a:gd name="connsiteX2" fmla="*/ 2320129 w 2322228"/>
                <a:gd name="connsiteY2" fmla="*/ 2565670 h 2565670"/>
                <a:gd name="connsiteX3" fmla="*/ 0 w 2322228"/>
                <a:gd name="connsiteY3" fmla="*/ 2521058 h 2565670"/>
                <a:gd name="connsiteX4" fmla="*/ 921784 w 2322228"/>
                <a:gd name="connsiteY4" fmla="*/ 12347 h 2565670"/>
                <a:gd name="connsiteX0" fmla="*/ 921784 w 2322228"/>
                <a:gd name="connsiteY0" fmla="*/ 0 h 2571841"/>
                <a:gd name="connsiteX1" fmla="*/ 2321160 w 2322228"/>
                <a:gd name="connsiteY1" fmla="*/ 6171 h 2571841"/>
                <a:gd name="connsiteX2" fmla="*/ 2320129 w 2322228"/>
                <a:gd name="connsiteY2" fmla="*/ 2571841 h 2571841"/>
                <a:gd name="connsiteX3" fmla="*/ 0 w 2322228"/>
                <a:gd name="connsiteY3" fmla="*/ 2527229 h 2571841"/>
                <a:gd name="connsiteX4" fmla="*/ 921784 w 2322228"/>
                <a:gd name="connsiteY4" fmla="*/ 0 h 2571841"/>
                <a:gd name="connsiteX0" fmla="*/ 921784 w 2611583"/>
                <a:gd name="connsiteY0" fmla="*/ 0 h 2540977"/>
                <a:gd name="connsiteX1" fmla="*/ 2321160 w 2611583"/>
                <a:gd name="connsiteY1" fmla="*/ 6171 h 2540977"/>
                <a:gd name="connsiteX2" fmla="*/ 2611583 w 2611583"/>
                <a:gd name="connsiteY2" fmla="*/ 2540977 h 2540977"/>
                <a:gd name="connsiteX3" fmla="*/ 0 w 2611583"/>
                <a:gd name="connsiteY3" fmla="*/ 2527229 h 2540977"/>
                <a:gd name="connsiteX4" fmla="*/ 921784 w 2611583"/>
                <a:gd name="connsiteY4" fmla="*/ 0 h 2540977"/>
                <a:gd name="connsiteX0" fmla="*/ 921784 w 2611583"/>
                <a:gd name="connsiteY0" fmla="*/ 2 h 2540979"/>
                <a:gd name="connsiteX1" fmla="*/ 2572870 w 2611583"/>
                <a:gd name="connsiteY1" fmla="*/ 0 h 2540979"/>
                <a:gd name="connsiteX2" fmla="*/ 2611583 w 2611583"/>
                <a:gd name="connsiteY2" fmla="*/ 2540979 h 2540979"/>
                <a:gd name="connsiteX3" fmla="*/ 0 w 2611583"/>
                <a:gd name="connsiteY3" fmla="*/ 2527231 h 2540979"/>
                <a:gd name="connsiteX4" fmla="*/ 921784 w 2611583"/>
                <a:gd name="connsiteY4" fmla="*/ 2 h 2540979"/>
                <a:gd name="connsiteX0" fmla="*/ 921784 w 2705467"/>
                <a:gd name="connsiteY0" fmla="*/ 0 h 2540977"/>
                <a:gd name="connsiteX1" fmla="*/ 2705349 w 2705467"/>
                <a:gd name="connsiteY1" fmla="*/ 6171 h 2540977"/>
                <a:gd name="connsiteX2" fmla="*/ 2611583 w 2705467"/>
                <a:gd name="connsiteY2" fmla="*/ 2540977 h 2540977"/>
                <a:gd name="connsiteX3" fmla="*/ 0 w 2705467"/>
                <a:gd name="connsiteY3" fmla="*/ 2527229 h 2540977"/>
                <a:gd name="connsiteX4" fmla="*/ 921784 w 2705467"/>
                <a:gd name="connsiteY4" fmla="*/ 0 h 2540977"/>
                <a:gd name="connsiteX0" fmla="*/ 921784 w 2718702"/>
                <a:gd name="connsiteY0" fmla="*/ 2 h 2540979"/>
                <a:gd name="connsiteX1" fmla="*/ 2718597 w 2718702"/>
                <a:gd name="connsiteY1" fmla="*/ 0 h 2540979"/>
                <a:gd name="connsiteX2" fmla="*/ 2611583 w 2718702"/>
                <a:gd name="connsiteY2" fmla="*/ 2540979 h 2540979"/>
                <a:gd name="connsiteX3" fmla="*/ 0 w 2718702"/>
                <a:gd name="connsiteY3" fmla="*/ 2527231 h 2540979"/>
                <a:gd name="connsiteX4" fmla="*/ 921784 w 2718702"/>
                <a:gd name="connsiteY4" fmla="*/ 2 h 2540979"/>
                <a:gd name="connsiteX0" fmla="*/ 921784 w 2679012"/>
                <a:gd name="connsiteY0" fmla="*/ 0 h 2540977"/>
                <a:gd name="connsiteX1" fmla="*/ 2678853 w 2679012"/>
                <a:gd name="connsiteY1" fmla="*/ 6171 h 2540977"/>
                <a:gd name="connsiteX2" fmla="*/ 2611583 w 2679012"/>
                <a:gd name="connsiteY2" fmla="*/ 2540977 h 2540977"/>
                <a:gd name="connsiteX3" fmla="*/ 0 w 2679012"/>
                <a:gd name="connsiteY3" fmla="*/ 2527229 h 2540977"/>
                <a:gd name="connsiteX4" fmla="*/ 921784 w 2679012"/>
                <a:gd name="connsiteY4" fmla="*/ 0 h 2540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79012" h="2540977">
                  <a:moveTo>
                    <a:pt x="921784" y="0"/>
                  </a:moveTo>
                  <a:lnTo>
                    <a:pt x="2678853" y="6171"/>
                  </a:lnTo>
                  <a:cubicBezTo>
                    <a:pt x="2682925" y="861394"/>
                    <a:pt x="2607511" y="1685754"/>
                    <a:pt x="2611583" y="2540977"/>
                  </a:cubicBezTo>
                  <a:lnTo>
                    <a:pt x="0" y="2527229"/>
                  </a:lnTo>
                  <a:lnTo>
                    <a:pt x="921784" y="0"/>
                  </a:lnTo>
                  <a:close/>
                </a:path>
              </a:pathLst>
            </a:custGeom>
            <a:blipFill rotWithShape="0">
              <a:blip r:embed="rId2">
                <a:duotone>
                  <a:schemeClr val="bg2">
                    <a:shade val="76000"/>
                    <a:satMod val="180000"/>
                  </a:schemeClr>
                  <a:schemeClr val="bg2">
                    <a:tint val="80000"/>
                    <a:satMod val="120000"/>
                    <a:lumMod val="180000"/>
                  </a:schemeClr>
                </a:duotone>
              </a:blip>
              <a:stretch>
                <a:fillRect l="-114598" r="-265621" b="-28686"/>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0">
              <a:extLst>
                <a:ext uri="{FF2B5EF4-FFF2-40B4-BE49-F238E27FC236}">
                  <a16:creationId xmlns:a16="http://schemas.microsoft.com/office/drawing/2014/main" id="{03DB1AC6-5430-4CD3-BD83-86E675A11A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2211875" y="5257482"/>
              <a:ext cx="2586931" cy="1619837"/>
            </a:xfrm>
            <a:custGeom>
              <a:avLst/>
              <a:gdLst>
                <a:gd name="connsiteX0" fmla="*/ 0 w 2611581"/>
                <a:gd name="connsiteY0" fmla="*/ 0 h 4303713"/>
                <a:gd name="connsiteX1" fmla="*/ 2611581 w 2611581"/>
                <a:gd name="connsiteY1" fmla="*/ 0 h 4303713"/>
                <a:gd name="connsiteX2" fmla="*/ 2611581 w 2611581"/>
                <a:gd name="connsiteY2" fmla="*/ 4303713 h 4303713"/>
                <a:gd name="connsiteX3" fmla="*/ 0 w 2611581"/>
                <a:gd name="connsiteY3" fmla="*/ 4303713 h 4303713"/>
                <a:gd name="connsiteX4" fmla="*/ 0 w 2611581"/>
                <a:gd name="connsiteY4" fmla="*/ 0 h 4303713"/>
                <a:gd name="connsiteX0" fmla="*/ 0 w 2611581"/>
                <a:gd name="connsiteY0" fmla="*/ 0 h 4314104"/>
                <a:gd name="connsiteX1" fmla="*/ 2611581 w 2611581"/>
                <a:gd name="connsiteY1" fmla="*/ 0 h 4314104"/>
                <a:gd name="connsiteX2" fmla="*/ 2611581 w 2611581"/>
                <a:gd name="connsiteY2" fmla="*/ 4303713 h 4314104"/>
                <a:gd name="connsiteX3" fmla="*/ 1693718 w 2611581"/>
                <a:gd name="connsiteY3" fmla="*/ 4314104 h 4314104"/>
                <a:gd name="connsiteX4" fmla="*/ 0 w 2611581"/>
                <a:gd name="connsiteY4" fmla="*/ 0 h 4314104"/>
                <a:gd name="connsiteX0" fmla="*/ 0 w 2611581"/>
                <a:gd name="connsiteY0" fmla="*/ 0 h 4314104"/>
                <a:gd name="connsiteX1" fmla="*/ 2611581 w 2611581"/>
                <a:gd name="connsiteY1" fmla="*/ 0 h 4314104"/>
                <a:gd name="connsiteX2" fmla="*/ 2611581 w 2611581"/>
                <a:gd name="connsiteY2" fmla="*/ 4303713 h 4314104"/>
                <a:gd name="connsiteX3" fmla="*/ 1963882 w 2611581"/>
                <a:gd name="connsiteY3" fmla="*/ 4314104 h 4314104"/>
                <a:gd name="connsiteX4" fmla="*/ 0 w 2611581"/>
                <a:gd name="connsiteY4" fmla="*/ 0 h 4314104"/>
                <a:gd name="connsiteX0" fmla="*/ 0 w 2611581"/>
                <a:gd name="connsiteY0" fmla="*/ 0 h 4303713"/>
                <a:gd name="connsiteX1" fmla="*/ 2611581 w 2611581"/>
                <a:gd name="connsiteY1" fmla="*/ 0 h 4303713"/>
                <a:gd name="connsiteX2" fmla="*/ 2611581 w 2611581"/>
                <a:gd name="connsiteY2" fmla="*/ 4303713 h 4303713"/>
                <a:gd name="connsiteX3" fmla="*/ 2213264 w 2611581"/>
                <a:gd name="connsiteY3" fmla="*/ 4293322 h 4303713"/>
                <a:gd name="connsiteX4" fmla="*/ 0 w 2611581"/>
                <a:gd name="connsiteY4" fmla="*/ 0 h 4303713"/>
                <a:gd name="connsiteX0" fmla="*/ 0 w 2611581"/>
                <a:gd name="connsiteY0" fmla="*/ 0 h 4303713"/>
                <a:gd name="connsiteX1" fmla="*/ 2611581 w 2611581"/>
                <a:gd name="connsiteY1" fmla="*/ 0 h 4303713"/>
                <a:gd name="connsiteX2" fmla="*/ 2611581 w 2611581"/>
                <a:gd name="connsiteY2" fmla="*/ 4303713 h 4303713"/>
                <a:gd name="connsiteX3" fmla="*/ 2171701 w 2611581"/>
                <a:gd name="connsiteY3" fmla="*/ 3638695 h 4303713"/>
                <a:gd name="connsiteX4" fmla="*/ 0 w 2611581"/>
                <a:gd name="connsiteY4" fmla="*/ 0 h 4303713"/>
                <a:gd name="connsiteX0" fmla="*/ 0 w 2720934"/>
                <a:gd name="connsiteY0" fmla="*/ 268283 h 4303713"/>
                <a:gd name="connsiteX1" fmla="*/ 2720934 w 2720934"/>
                <a:gd name="connsiteY1" fmla="*/ 0 h 4303713"/>
                <a:gd name="connsiteX2" fmla="*/ 2720934 w 2720934"/>
                <a:gd name="connsiteY2" fmla="*/ 4303713 h 4303713"/>
                <a:gd name="connsiteX3" fmla="*/ 2281054 w 2720934"/>
                <a:gd name="connsiteY3" fmla="*/ 3638695 h 4303713"/>
                <a:gd name="connsiteX4" fmla="*/ 0 w 2720934"/>
                <a:gd name="connsiteY4" fmla="*/ 268283 h 4303713"/>
                <a:gd name="connsiteX0" fmla="*/ 0 w 2720934"/>
                <a:gd name="connsiteY0" fmla="*/ 268283 h 4303713"/>
                <a:gd name="connsiteX1" fmla="*/ 2720934 w 2720934"/>
                <a:gd name="connsiteY1" fmla="*/ 0 h 4303713"/>
                <a:gd name="connsiteX2" fmla="*/ 2720934 w 2720934"/>
                <a:gd name="connsiteY2" fmla="*/ 4303713 h 4303713"/>
                <a:gd name="connsiteX3" fmla="*/ 2264231 w 2720934"/>
                <a:gd name="connsiteY3" fmla="*/ 3717600 h 4303713"/>
                <a:gd name="connsiteX4" fmla="*/ 0 w 2720934"/>
                <a:gd name="connsiteY4" fmla="*/ 268283 h 4303713"/>
                <a:gd name="connsiteX0" fmla="*/ 0 w 2720934"/>
                <a:gd name="connsiteY0" fmla="*/ 268283 h 4335275"/>
                <a:gd name="connsiteX1" fmla="*/ 2720934 w 2720934"/>
                <a:gd name="connsiteY1" fmla="*/ 0 h 4335275"/>
                <a:gd name="connsiteX2" fmla="*/ 2653639 w 2720934"/>
                <a:gd name="connsiteY2" fmla="*/ 4335275 h 4335275"/>
                <a:gd name="connsiteX3" fmla="*/ 2264231 w 2720934"/>
                <a:gd name="connsiteY3" fmla="*/ 3717600 h 4335275"/>
                <a:gd name="connsiteX4" fmla="*/ 0 w 2720934"/>
                <a:gd name="connsiteY4" fmla="*/ 268283 h 4335275"/>
                <a:gd name="connsiteX0" fmla="*/ 0 w 2737757"/>
                <a:gd name="connsiteY0" fmla="*/ 236721 h 4335275"/>
                <a:gd name="connsiteX1" fmla="*/ 2737757 w 2737757"/>
                <a:gd name="connsiteY1" fmla="*/ 0 h 4335275"/>
                <a:gd name="connsiteX2" fmla="*/ 2670462 w 2737757"/>
                <a:gd name="connsiteY2" fmla="*/ 4335275 h 4335275"/>
                <a:gd name="connsiteX3" fmla="*/ 2281054 w 2737757"/>
                <a:gd name="connsiteY3" fmla="*/ 3717600 h 4335275"/>
                <a:gd name="connsiteX4" fmla="*/ 0 w 2737757"/>
                <a:gd name="connsiteY4" fmla="*/ 236721 h 4335275"/>
                <a:gd name="connsiteX0" fmla="*/ 0 w 2729346"/>
                <a:gd name="connsiteY0" fmla="*/ 0 h 4098554"/>
                <a:gd name="connsiteX1" fmla="*/ 2729346 w 2729346"/>
                <a:gd name="connsiteY1" fmla="*/ 126250 h 4098554"/>
                <a:gd name="connsiteX2" fmla="*/ 2670462 w 2729346"/>
                <a:gd name="connsiteY2" fmla="*/ 4098554 h 4098554"/>
                <a:gd name="connsiteX3" fmla="*/ 2281054 w 2729346"/>
                <a:gd name="connsiteY3" fmla="*/ 3480879 h 4098554"/>
                <a:gd name="connsiteX4" fmla="*/ 0 w 2729346"/>
                <a:gd name="connsiteY4" fmla="*/ 0 h 4098554"/>
                <a:gd name="connsiteX0" fmla="*/ 0 w 2720934"/>
                <a:gd name="connsiteY0" fmla="*/ 0 h 4098554"/>
                <a:gd name="connsiteX1" fmla="*/ 2720934 w 2720934"/>
                <a:gd name="connsiteY1" fmla="*/ 31562 h 4098554"/>
                <a:gd name="connsiteX2" fmla="*/ 2670462 w 2720934"/>
                <a:gd name="connsiteY2" fmla="*/ 4098554 h 4098554"/>
                <a:gd name="connsiteX3" fmla="*/ 2281054 w 2720934"/>
                <a:gd name="connsiteY3" fmla="*/ 3480879 h 4098554"/>
                <a:gd name="connsiteX4" fmla="*/ 0 w 2720934"/>
                <a:gd name="connsiteY4" fmla="*/ 0 h 4098554"/>
                <a:gd name="connsiteX0" fmla="*/ 0 w 2720934"/>
                <a:gd name="connsiteY0" fmla="*/ 15782 h 4114336"/>
                <a:gd name="connsiteX1" fmla="*/ 2720934 w 2720934"/>
                <a:gd name="connsiteY1" fmla="*/ 0 h 4114336"/>
                <a:gd name="connsiteX2" fmla="*/ 2670462 w 2720934"/>
                <a:gd name="connsiteY2" fmla="*/ 4114336 h 4114336"/>
                <a:gd name="connsiteX3" fmla="*/ 2281054 w 2720934"/>
                <a:gd name="connsiteY3" fmla="*/ 3496661 h 4114336"/>
                <a:gd name="connsiteX4" fmla="*/ 0 w 2720934"/>
                <a:gd name="connsiteY4" fmla="*/ 15782 h 4114336"/>
                <a:gd name="connsiteX0" fmla="*/ 0 w 2820289"/>
                <a:gd name="connsiteY0" fmla="*/ 15782 h 4114336"/>
                <a:gd name="connsiteX1" fmla="*/ 2820289 w 2820289"/>
                <a:gd name="connsiteY1" fmla="*/ 0 h 4114336"/>
                <a:gd name="connsiteX2" fmla="*/ 2769817 w 2820289"/>
                <a:gd name="connsiteY2" fmla="*/ 4114336 h 4114336"/>
                <a:gd name="connsiteX3" fmla="*/ 2380409 w 2820289"/>
                <a:gd name="connsiteY3" fmla="*/ 3496661 h 4114336"/>
                <a:gd name="connsiteX4" fmla="*/ 0 w 2820289"/>
                <a:gd name="connsiteY4" fmla="*/ 15782 h 4114336"/>
                <a:gd name="connsiteX0" fmla="*/ 0 w 2820289"/>
                <a:gd name="connsiteY0" fmla="*/ 15782 h 4114336"/>
                <a:gd name="connsiteX1" fmla="*/ 2820289 w 2820289"/>
                <a:gd name="connsiteY1" fmla="*/ 0 h 4114336"/>
                <a:gd name="connsiteX2" fmla="*/ 2769817 w 2820289"/>
                <a:gd name="connsiteY2" fmla="*/ 4114336 h 4114336"/>
                <a:gd name="connsiteX3" fmla="*/ 2362876 w 2820289"/>
                <a:gd name="connsiteY3" fmla="*/ 3517980 h 4114336"/>
                <a:gd name="connsiteX4" fmla="*/ 0 w 2820289"/>
                <a:gd name="connsiteY4" fmla="*/ 15782 h 4114336"/>
                <a:gd name="connsiteX0" fmla="*/ 0 w 2820289"/>
                <a:gd name="connsiteY0" fmla="*/ 15782 h 4114336"/>
                <a:gd name="connsiteX1" fmla="*/ 2820289 w 2820289"/>
                <a:gd name="connsiteY1" fmla="*/ 0 h 4114336"/>
                <a:gd name="connsiteX2" fmla="*/ 2763972 w 2820289"/>
                <a:gd name="connsiteY2" fmla="*/ 4114336 h 4114336"/>
                <a:gd name="connsiteX3" fmla="*/ 2362876 w 2820289"/>
                <a:gd name="connsiteY3" fmla="*/ 3517980 h 4114336"/>
                <a:gd name="connsiteX4" fmla="*/ 0 w 2820289"/>
                <a:gd name="connsiteY4" fmla="*/ 15782 h 4114336"/>
                <a:gd name="connsiteX0" fmla="*/ 0 w 3721149"/>
                <a:gd name="connsiteY0" fmla="*/ 0 h 4269703"/>
                <a:gd name="connsiteX1" fmla="*/ 3721149 w 3721149"/>
                <a:gd name="connsiteY1" fmla="*/ 155367 h 4269703"/>
                <a:gd name="connsiteX2" fmla="*/ 3664832 w 3721149"/>
                <a:gd name="connsiteY2" fmla="*/ 4269703 h 4269703"/>
                <a:gd name="connsiteX3" fmla="*/ 3263736 w 3721149"/>
                <a:gd name="connsiteY3" fmla="*/ 3673347 h 4269703"/>
                <a:gd name="connsiteX4" fmla="*/ 0 w 3721149"/>
                <a:gd name="connsiteY4" fmla="*/ 0 h 4269703"/>
                <a:gd name="connsiteX0" fmla="*/ 0 w 3721149"/>
                <a:gd name="connsiteY0" fmla="*/ 0 h 4289488"/>
                <a:gd name="connsiteX1" fmla="*/ 3721149 w 3721149"/>
                <a:gd name="connsiteY1" fmla="*/ 155367 h 4289488"/>
                <a:gd name="connsiteX2" fmla="*/ 3664832 w 3721149"/>
                <a:gd name="connsiteY2" fmla="*/ 4269703 h 4289488"/>
                <a:gd name="connsiteX3" fmla="*/ 1705997 w 3721149"/>
                <a:gd name="connsiteY3" fmla="*/ 4289488 h 4289488"/>
                <a:gd name="connsiteX4" fmla="*/ 0 w 3721149"/>
                <a:gd name="connsiteY4" fmla="*/ 0 h 4289488"/>
                <a:gd name="connsiteX0" fmla="*/ 0 w 3664846"/>
                <a:gd name="connsiteY0" fmla="*/ 15785 h 4305273"/>
                <a:gd name="connsiteX1" fmla="*/ 3664846 w 3664846"/>
                <a:gd name="connsiteY1" fmla="*/ 0 h 4305273"/>
                <a:gd name="connsiteX2" fmla="*/ 3664832 w 3664846"/>
                <a:gd name="connsiteY2" fmla="*/ 4285488 h 4305273"/>
                <a:gd name="connsiteX3" fmla="*/ 1705997 w 3664846"/>
                <a:gd name="connsiteY3" fmla="*/ 4305273 h 4305273"/>
                <a:gd name="connsiteX4" fmla="*/ 0 w 3664846"/>
                <a:gd name="connsiteY4" fmla="*/ 15785 h 43052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64846" h="4305273">
                  <a:moveTo>
                    <a:pt x="0" y="15785"/>
                  </a:moveTo>
                  <a:lnTo>
                    <a:pt x="3664846" y="0"/>
                  </a:lnTo>
                  <a:cubicBezTo>
                    <a:pt x="3664841" y="1428496"/>
                    <a:pt x="3664837" y="2856992"/>
                    <a:pt x="3664832" y="4285488"/>
                  </a:cubicBezTo>
                  <a:lnTo>
                    <a:pt x="1705997" y="4305273"/>
                  </a:lnTo>
                  <a:lnTo>
                    <a:pt x="0" y="15785"/>
                  </a:lnTo>
                  <a:close/>
                </a:path>
              </a:pathLst>
            </a:custGeom>
            <a:blipFill rotWithShape="0">
              <a:blip r:embed="rId2">
                <a:duotone>
                  <a:schemeClr val="bg2">
                    <a:shade val="76000"/>
                    <a:satMod val="180000"/>
                  </a:schemeClr>
                  <a:schemeClr val="bg2">
                    <a:tint val="80000"/>
                    <a:satMod val="120000"/>
                    <a:lumMod val="180000"/>
                  </a:schemeClr>
                </a:duotone>
              </a:blip>
              <a:stretch>
                <a:fillRect l="-163116" t="-323529" r="-39825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id="{78326E10-C8CB-487F-A110-F861268DE6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25" name="Freeform 6">
              <a:extLst>
                <a:ext uri="{FF2B5EF4-FFF2-40B4-BE49-F238E27FC236}">
                  <a16:creationId xmlns:a16="http://schemas.microsoft.com/office/drawing/2014/main" id="{3279962B-46D2-4E19-B632-39B80D1E8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26" name="Freeform 7">
              <a:extLst>
                <a:ext uri="{FF2B5EF4-FFF2-40B4-BE49-F238E27FC236}">
                  <a16:creationId xmlns:a16="http://schemas.microsoft.com/office/drawing/2014/main" id="{321A335A-53CB-4C17-AB51-5D9C2DCB45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27" name="Freeform 8">
              <a:extLst>
                <a:ext uri="{FF2B5EF4-FFF2-40B4-BE49-F238E27FC236}">
                  <a16:creationId xmlns:a16="http://schemas.microsoft.com/office/drawing/2014/main" id="{A0E0D557-405B-469F-AEDE-4E3404AA4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28" name="Freeform 9">
              <a:extLst>
                <a:ext uri="{FF2B5EF4-FFF2-40B4-BE49-F238E27FC236}">
                  <a16:creationId xmlns:a16="http://schemas.microsoft.com/office/drawing/2014/main" id="{D8D4E62F-9393-40A6-9E85-9F3B59C462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29" name="Freeform 10">
              <a:extLst>
                <a:ext uri="{FF2B5EF4-FFF2-40B4-BE49-F238E27FC236}">
                  <a16:creationId xmlns:a16="http://schemas.microsoft.com/office/drawing/2014/main" id="{FABD11B1-DE89-45BC-8204-968C88AADC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30" name="Freeform 11">
              <a:extLst>
                <a:ext uri="{FF2B5EF4-FFF2-40B4-BE49-F238E27FC236}">
                  <a16:creationId xmlns:a16="http://schemas.microsoft.com/office/drawing/2014/main" id="{AFA4965A-1FBC-44B8-B96A-3F5275C3AE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2" name="Title 1"/>
          <p:cNvSpPr>
            <a:spLocks noGrp="1"/>
          </p:cNvSpPr>
          <p:nvPr>
            <p:ph type="title" idx="4294967295"/>
          </p:nvPr>
        </p:nvSpPr>
        <p:spPr>
          <a:xfrm>
            <a:off x="3275447" y="296166"/>
            <a:ext cx="5438343" cy="1168929"/>
          </a:xfrm>
        </p:spPr>
        <p:txBody>
          <a:bodyPr vert="horz" lIns="91440" tIns="45720" rIns="91440" bIns="45720" rtlCol="0" anchor="ctr">
            <a:normAutofit/>
          </a:bodyPr>
          <a:lstStyle/>
          <a:p>
            <a:r>
              <a:rPr lang="en-US" b="1" dirty="0">
                <a:solidFill>
                  <a:srgbClr val="002060"/>
                </a:solidFill>
              </a:rPr>
              <a:t>Mobile Accessibility</a:t>
            </a:r>
          </a:p>
        </p:txBody>
      </p:sp>
      <p:pic>
        <p:nvPicPr>
          <p:cNvPr id="6" name="Picture 5" descr="Κινητή συσκευή με εφαρμογές">
            <a:extLst>
              <a:ext uri="{FF2B5EF4-FFF2-40B4-BE49-F238E27FC236}">
                <a16:creationId xmlns:a16="http://schemas.microsoft.com/office/drawing/2014/main" id="{45607122-3C61-A3F1-1FA6-BB907C3D31F7}"/>
              </a:ext>
            </a:extLst>
          </p:cNvPr>
          <p:cNvPicPr>
            <a:picLocks noChangeAspect="1"/>
          </p:cNvPicPr>
          <p:nvPr/>
        </p:nvPicPr>
        <p:blipFill>
          <a:blip r:embed="rId3"/>
          <a:srcRect l="55599" r="16029"/>
          <a:stretch>
            <a:fillRect/>
          </a:stretch>
        </p:blipFill>
        <p:spPr>
          <a:xfrm>
            <a:off x="20" y="10"/>
            <a:ext cx="3459143" cy="6857990"/>
          </a:xfrm>
          <a:custGeom>
            <a:avLst/>
            <a:gdLst/>
            <a:ahLst/>
            <a:cxnLst/>
            <a:rect l="l" t="t" r="r" b="b"/>
            <a:pathLst>
              <a:path w="3458633" h="6858000">
                <a:moveTo>
                  <a:pt x="0" y="0"/>
                </a:moveTo>
                <a:lnTo>
                  <a:pt x="3174999" y="0"/>
                </a:lnTo>
                <a:lnTo>
                  <a:pt x="2294466" y="5223932"/>
                </a:lnTo>
                <a:lnTo>
                  <a:pt x="3458633" y="6853767"/>
                </a:lnTo>
                <a:lnTo>
                  <a:pt x="0" y="6858000"/>
                </a:lnTo>
                <a:lnTo>
                  <a:pt x="0" y="0"/>
                </a:lnTo>
                <a:close/>
              </a:path>
            </a:pathLst>
          </a:custGeom>
          <a:ln w="38100">
            <a:noFill/>
          </a:ln>
          <a:effectLst/>
        </p:spPr>
      </p:pic>
      <p:sp>
        <p:nvSpPr>
          <p:cNvPr id="3" name="TextBox 2"/>
          <p:cNvSpPr txBox="1"/>
          <p:nvPr/>
        </p:nvSpPr>
        <p:spPr>
          <a:xfrm>
            <a:off x="3609954" y="2048934"/>
            <a:ext cx="8027863" cy="2855576"/>
          </a:xfrm>
          <a:prstGeom prst="rect">
            <a:avLst/>
          </a:prstGeom>
        </p:spPr>
        <p:txBody>
          <a:bodyPr vert="horz" lIns="91440" tIns="45720" rIns="91440" bIns="45720" rtlCol="0" anchor="ctr">
            <a:normAutofit fontScale="92500"/>
          </a:bodyPr>
          <a:lstStyle/>
          <a:p>
            <a:pPr>
              <a:spcBef>
                <a:spcPct val="20000"/>
              </a:spcBef>
              <a:spcAft>
                <a:spcPts val="600"/>
              </a:spcAft>
              <a:buClr>
                <a:schemeClr val="accent1">
                  <a:lumMod val="75000"/>
                </a:schemeClr>
              </a:buClr>
              <a:buSzPct val="145000"/>
              <a:buFont typeface="Arial"/>
              <a:buChar char="•"/>
            </a:pPr>
            <a:endParaRPr lang="en-US" sz="2400" b="1" dirty="0">
              <a:solidFill>
                <a:srgbClr val="0070C0"/>
              </a:solidFill>
            </a:endParaRPr>
          </a:p>
          <a:p>
            <a:pPr marL="285750" indent="-285750">
              <a:spcBef>
                <a:spcPct val="20000"/>
              </a:spcBef>
              <a:spcAft>
                <a:spcPts val="600"/>
              </a:spcAft>
              <a:buClr>
                <a:schemeClr val="accent1">
                  <a:lumMod val="75000"/>
                </a:schemeClr>
              </a:buClr>
              <a:buSzPct val="145000"/>
              <a:buFont typeface="Arial"/>
              <a:buChar char="•"/>
              <a:defRPr sz="1800"/>
            </a:pPr>
            <a:r>
              <a:rPr lang="en-US" sz="2400" b="1" dirty="0">
                <a:solidFill>
                  <a:srgbClr val="0070C0"/>
                </a:solidFill>
              </a:rPr>
              <a:t>Responsive design and mobile apps for learning on the go.</a:t>
            </a:r>
            <a:br>
              <a:rPr lang="en-US" sz="2400" b="1" dirty="0">
                <a:solidFill>
                  <a:srgbClr val="0070C0"/>
                </a:solidFill>
              </a:rPr>
            </a:br>
            <a:endParaRPr lang="en-US" sz="2400" b="1" dirty="0">
              <a:solidFill>
                <a:srgbClr val="0070C0"/>
              </a:solidFill>
            </a:endParaRPr>
          </a:p>
          <a:p>
            <a:pPr marL="285750" indent="-285750">
              <a:spcBef>
                <a:spcPct val="20000"/>
              </a:spcBef>
              <a:spcAft>
                <a:spcPts val="600"/>
              </a:spcAft>
              <a:buClr>
                <a:schemeClr val="accent1">
                  <a:lumMod val="75000"/>
                </a:schemeClr>
              </a:buClr>
              <a:buSzPct val="145000"/>
              <a:buFont typeface="Arial"/>
              <a:buChar char="•"/>
              <a:defRPr sz="1800"/>
            </a:pPr>
            <a:r>
              <a:rPr lang="en-US" sz="2400" b="1" dirty="0">
                <a:solidFill>
                  <a:srgbClr val="0070C0"/>
                </a:solidFill>
              </a:rPr>
              <a:t>Example: Moodle Mobile app allows offline access to courses.</a:t>
            </a:r>
            <a:br>
              <a:rPr lang="en-US" sz="2400" b="1" dirty="0">
                <a:solidFill>
                  <a:srgbClr val="0070C0"/>
                </a:solidFill>
              </a:rPr>
            </a:br>
            <a:endParaRPr lang="en-US" sz="2400" b="1" dirty="0">
              <a:solidFill>
                <a:srgbClr val="0070C0"/>
              </a:solidFill>
            </a:endParaRPr>
          </a:p>
          <a:p>
            <a:pPr marL="285750" indent="-285750">
              <a:spcBef>
                <a:spcPct val="20000"/>
              </a:spcBef>
              <a:spcAft>
                <a:spcPts val="600"/>
              </a:spcAft>
              <a:buClr>
                <a:schemeClr val="accent1">
                  <a:lumMod val="75000"/>
                </a:schemeClr>
              </a:buClr>
              <a:buSzPct val="145000"/>
              <a:buFont typeface="Arial"/>
              <a:buChar char="•"/>
              <a:defRPr sz="1800"/>
            </a:pPr>
            <a:r>
              <a:rPr lang="en-US" sz="2400" b="1" dirty="0">
                <a:solidFill>
                  <a:srgbClr val="0070C0"/>
                </a:solidFill>
              </a:rPr>
              <a:t>Benefits: Increases flexibility and accessibility.</a:t>
            </a:r>
          </a:p>
        </p:txBody>
      </p:sp>
      <p:sp>
        <p:nvSpPr>
          <p:cNvPr id="4" name="Slide Number Placeholder 3">
            <a:extLst>
              <a:ext uri="{FF2B5EF4-FFF2-40B4-BE49-F238E27FC236}">
                <a16:creationId xmlns:a16="http://schemas.microsoft.com/office/drawing/2014/main" id="{5633D61C-AF20-2D31-7340-EA4BF433BFFE}"/>
              </a:ext>
            </a:extLst>
          </p:cNvPr>
          <p:cNvSpPr>
            <a:spLocks noGrp="1"/>
          </p:cNvSpPr>
          <p:nvPr>
            <p:ph type="sldNum" sz="quarter" idx="12"/>
          </p:nvPr>
        </p:nvSpPr>
        <p:spPr>
          <a:xfrm>
            <a:off x="10951856" y="5867131"/>
            <a:ext cx="551167" cy="365125"/>
          </a:xfrm>
        </p:spPr>
        <p:txBody>
          <a:bodyPr vert="horz" lIns="91440" tIns="45720" rIns="91440" bIns="45720" rtlCol="0" anchor="ctr">
            <a:normAutofit/>
          </a:bodyPr>
          <a:lstStyle/>
          <a:p>
            <a:pPr defTabSz="914400">
              <a:spcAft>
                <a:spcPts val="600"/>
              </a:spcAft>
            </a:pPr>
            <a:fld id="{B1493912-9BC9-44E3-BA53-8FFCF50B978A}" type="slidenum">
              <a:rPr lang="en-US" sz="1000" smtClean="0"/>
              <a:pPr defTabSz="914400">
                <a:spcAft>
                  <a:spcPts val="600"/>
                </a:spcAft>
              </a:pPr>
              <a:t>22</a:t>
            </a:fld>
            <a:endParaRPr lang="en-US" sz="1000"/>
          </a:p>
        </p:txBody>
      </p:sp>
      <p:pic>
        <p:nvPicPr>
          <p:cNvPr id="5" name="Εικόνα 6">
            <a:extLst>
              <a:ext uri="{FF2B5EF4-FFF2-40B4-BE49-F238E27FC236}">
                <a16:creationId xmlns:a16="http://schemas.microsoft.com/office/drawing/2014/main" id="{71DCB7C8-29AA-C656-85EC-60E15C02E219}"/>
              </a:ext>
            </a:extLst>
          </p:cNvPr>
          <p:cNvPicPr>
            <a:picLocks noChangeAspect="1"/>
          </p:cNvPicPr>
          <p:nvPr/>
        </p:nvPicPr>
        <p:blipFill>
          <a:blip r:embed="rId4"/>
          <a:stretch>
            <a:fillRect/>
          </a:stretch>
        </p:blipFill>
        <p:spPr>
          <a:xfrm>
            <a:off x="8308590" y="51187"/>
            <a:ext cx="3883410" cy="1040626"/>
          </a:xfrm>
          <a:prstGeom prst="rect">
            <a:avLst/>
          </a:prstGeom>
        </p:spPr>
      </p:pic>
      <p:pic>
        <p:nvPicPr>
          <p:cNvPr id="7" name="Εικόνα 8">
            <a:extLst>
              <a:ext uri="{FF2B5EF4-FFF2-40B4-BE49-F238E27FC236}">
                <a16:creationId xmlns:a16="http://schemas.microsoft.com/office/drawing/2014/main" id="{2A504D7D-BB8B-B058-5917-D2165820EB05}"/>
              </a:ext>
            </a:extLst>
          </p:cNvPr>
          <p:cNvPicPr>
            <a:picLocks noChangeAspect="1"/>
          </p:cNvPicPr>
          <p:nvPr/>
        </p:nvPicPr>
        <p:blipFill>
          <a:blip r:embed="rId5"/>
          <a:stretch>
            <a:fillRect/>
          </a:stretch>
        </p:blipFill>
        <p:spPr>
          <a:xfrm>
            <a:off x="44449" y="6048375"/>
            <a:ext cx="515157" cy="759018"/>
          </a:xfrm>
          <a:prstGeom prst="rect">
            <a:avLst/>
          </a:prstGeom>
        </p:spPr>
      </p:pic>
      <p:grpSp>
        <p:nvGrpSpPr>
          <p:cNvPr id="8" name="Group 15">
            <a:extLst>
              <a:ext uri="{FF2B5EF4-FFF2-40B4-BE49-F238E27FC236}">
                <a16:creationId xmlns:a16="http://schemas.microsoft.com/office/drawing/2014/main" id="{30C218FA-A63A-BD9B-08AE-F6B32AC14367}"/>
              </a:ext>
            </a:extLst>
          </p:cNvPr>
          <p:cNvGrpSpPr/>
          <p:nvPr/>
        </p:nvGrpSpPr>
        <p:grpSpPr>
          <a:xfrm>
            <a:off x="8331839" y="6072187"/>
            <a:ext cx="2895600" cy="616209"/>
            <a:chOff x="219269" y="6105266"/>
            <a:chExt cx="2895600" cy="616209"/>
          </a:xfrm>
        </p:grpSpPr>
        <p:sp>
          <p:nvSpPr>
            <p:cNvPr id="9" name="Rectangle 16">
              <a:extLst>
                <a:ext uri="{FF2B5EF4-FFF2-40B4-BE49-F238E27FC236}">
                  <a16:creationId xmlns:a16="http://schemas.microsoft.com/office/drawing/2014/main" id="{F6399E8C-37B6-8BF0-6B54-95994436D454}"/>
                </a:ext>
              </a:extLst>
            </p:cNvPr>
            <p:cNvSpPr/>
            <p:nvPr userDrawn="1"/>
          </p:nvSpPr>
          <p:spPr>
            <a:xfrm>
              <a:off x="219269" y="6117336"/>
              <a:ext cx="2800157" cy="602551"/>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5">
              <a:extLst>
                <a:ext uri="{FF2B5EF4-FFF2-40B4-BE49-F238E27FC236}">
                  <a16:creationId xmlns:a16="http://schemas.microsoft.com/office/drawing/2014/main" id="{EA8EF0A2-4432-1F85-8507-4E53A51EAAF8}"/>
                </a:ext>
              </a:extLst>
            </p:cNvPr>
            <p:cNvSpPr/>
            <p:nvPr userDrawn="1"/>
          </p:nvSpPr>
          <p:spPr>
            <a:xfrm>
              <a:off x="219269" y="6105266"/>
              <a:ext cx="2895600" cy="616209"/>
            </a:xfrm>
            <a:custGeom>
              <a:avLst/>
              <a:gdLst/>
              <a:ahLst/>
              <a:cxnLst/>
              <a:rect l="l" t="t" r="r" b="b"/>
              <a:pathLst>
                <a:path w="5814662" h="1219888">
                  <a:moveTo>
                    <a:pt x="0" y="0"/>
                  </a:moveTo>
                  <a:lnTo>
                    <a:pt x="5814662" y="0"/>
                  </a:lnTo>
                  <a:lnTo>
                    <a:pt x="5814662" y="1219888"/>
                  </a:lnTo>
                  <a:lnTo>
                    <a:pt x="0" y="1219888"/>
                  </a:lnTo>
                  <a:lnTo>
                    <a:pt x="0" y="0"/>
                  </a:lnTo>
                  <a:close/>
                </a:path>
              </a:pathLst>
            </a:custGeom>
            <a:blipFill>
              <a:blip r:embed="rId6"/>
              <a:stretch>
                <a:fillRect/>
              </a:stretch>
            </a:blipFill>
          </p:spPr>
          <p:txBody>
            <a:bodyPr/>
            <a:lstStyle/>
            <a:p>
              <a:endParaRPr lang="en-US"/>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963865" y="457200"/>
            <a:ext cx="5733326" cy="844826"/>
          </a:xfrm>
        </p:spPr>
        <p:txBody>
          <a:bodyPr/>
          <a:lstStyle/>
          <a:p>
            <a:r>
              <a:rPr b="1" dirty="0">
                <a:solidFill>
                  <a:srgbClr val="002060"/>
                </a:solidFill>
              </a:rPr>
              <a:t>Gamification</a:t>
            </a:r>
          </a:p>
        </p:txBody>
      </p:sp>
      <p:sp>
        <p:nvSpPr>
          <p:cNvPr id="3" name="TextBox 2"/>
          <p:cNvSpPr txBox="1"/>
          <p:nvPr/>
        </p:nvSpPr>
        <p:spPr>
          <a:xfrm>
            <a:off x="1236517" y="2438400"/>
            <a:ext cx="9990921" cy="2308324"/>
          </a:xfrm>
          <a:prstGeom prst="rect">
            <a:avLst/>
          </a:prstGeom>
          <a:noFill/>
        </p:spPr>
        <p:txBody>
          <a:bodyPr wrap="square">
            <a:spAutoFit/>
          </a:bodyPr>
          <a:lstStyle/>
          <a:p>
            <a:pPr marL="285750" indent="-285750">
              <a:buFont typeface="Wingdings" panose="05000000000000000000" pitchFamily="2" charset="2"/>
              <a:buChar char="v"/>
            </a:pPr>
            <a:endParaRPr sz="2400" b="1" dirty="0">
              <a:solidFill>
                <a:srgbClr val="0070C0"/>
              </a:solidFill>
            </a:endParaRPr>
          </a:p>
          <a:p>
            <a:pPr marL="536575" indent="-536575">
              <a:buFont typeface="Wingdings" panose="05000000000000000000" pitchFamily="2" charset="2"/>
              <a:buChar char="v"/>
              <a:defRPr sz="1800"/>
            </a:pPr>
            <a:r>
              <a:rPr sz="2400" b="1" dirty="0">
                <a:solidFill>
                  <a:srgbClr val="0070C0"/>
                </a:solidFill>
              </a:rPr>
              <a:t>Incorporates badges, points, and leaderboards to motivate learners.</a:t>
            </a:r>
            <a:br>
              <a:rPr sz="2400" b="1" dirty="0">
                <a:solidFill>
                  <a:srgbClr val="0070C0"/>
                </a:solidFill>
              </a:rPr>
            </a:br>
            <a:endParaRPr lang="el-GR" sz="2400" b="1" dirty="0">
              <a:solidFill>
                <a:srgbClr val="0070C0"/>
              </a:solidFill>
            </a:endParaRPr>
          </a:p>
          <a:p>
            <a:pPr marL="536575" indent="-536575">
              <a:buFont typeface="Wingdings" panose="05000000000000000000" pitchFamily="2" charset="2"/>
              <a:buChar char="v"/>
              <a:defRPr sz="1800"/>
            </a:pPr>
            <a:r>
              <a:rPr sz="2400" b="1" dirty="0">
                <a:solidFill>
                  <a:srgbClr val="0070C0"/>
                </a:solidFill>
              </a:rPr>
              <a:t>Example: Moodle supports custom badges and progress tracking.</a:t>
            </a:r>
            <a:br>
              <a:rPr sz="2400" b="1" dirty="0">
                <a:solidFill>
                  <a:srgbClr val="0070C0"/>
                </a:solidFill>
              </a:rPr>
            </a:br>
            <a:endParaRPr lang="el-GR" sz="2400" b="1" dirty="0">
              <a:solidFill>
                <a:srgbClr val="0070C0"/>
              </a:solidFill>
            </a:endParaRPr>
          </a:p>
          <a:p>
            <a:pPr marL="536575" indent="-536575">
              <a:buFont typeface="Wingdings" panose="05000000000000000000" pitchFamily="2" charset="2"/>
              <a:buChar char="v"/>
              <a:defRPr sz="1800"/>
            </a:pPr>
            <a:r>
              <a:rPr sz="2400" b="1" dirty="0">
                <a:solidFill>
                  <a:srgbClr val="0070C0"/>
                </a:solidFill>
              </a:rPr>
              <a:t>Benefits: Boosts engagement and motivation.</a:t>
            </a:r>
          </a:p>
        </p:txBody>
      </p:sp>
      <p:sp>
        <p:nvSpPr>
          <p:cNvPr id="4" name="Slide Number Placeholder 3">
            <a:extLst>
              <a:ext uri="{FF2B5EF4-FFF2-40B4-BE49-F238E27FC236}">
                <a16:creationId xmlns:a16="http://schemas.microsoft.com/office/drawing/2014/main" id="{0177225C-413F-F10B-F13F-83E5A89D59AA}"/>
              </a:ext>
            </a:extLst>
          </p:cNvPr>
          <p:cNvSpPr>
            <a:spLocks noGrp="1"/>
          </p:cNvSpPr>
          <p:nvPr>
            <p:ph type="sldNum" sz="quarter" idx="12"/>
          </p:nvPr>
        </p:nvSpPr>
        <p:spPr/>
        <p:txBody>
          <a:bodyPr/>
          <a:lstStyle/>
          <a:p>
            <a:fld id="{B1493912-9BC9-44E3-BA53-8FFCF50B978A}" type="slidenum">
              <a:rPr lang="en-US" smtClean="0"/>
              <a:t>23</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F49BF-1E9A-9B7C-080E-9FD1B6E1EB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E6C078-A07D-56FA-143A-A9D7C6CE7715}"/>
              </a:ext>
            </a:extLst>
          </p:cNvPr>
          <p:cNvSpPr>
            <a:spLocks noGrp="1"/>
          </p:cNvSpPr>
          <p:nvPr>
            <p:ph type="title"/>
          </p:nvPr>
        </p:nvSpPr>
        <p:spPr>
          <a:xfrm>
            <a:off x="1484311" y="431277"/>
            <a:ext cx="8074468" cy="907330"/>
          </a:xfrm>
        </p:spPr>
        <p:txBody>
          <a:bodyPr/>
          <a:lstStyle/>
          <a:p>
            <a:r>
              <a:rPr lang="en-US" b="1" dirty="0">
                <a:solidFill>
                  <a:srgbClr val="002060"/>
                </a:solidFill>
              </a:rPr>
              <a:t>Features</a:t>
            </a:r>
          </a:p>
        </p:txBody>
      </p:sp>
      <p:sp>
        <p:nvSpPr>
          <p:cNvPr id="3" name="Content Placeholder 2">
            <a:extLst>
              <a:ext uri="{FF2B5EF4-FFF2-40B4-BE49-F238E27FC236}">
                <a16:creationId xmlns:a16="http://schemas.microsoft.com/office/drawing/2014/main" id="{0D83A8B3-C51B-A2AD-46B7-2DEA0BAF9D61}"/>
              </a:ext>
            </a:extLst>
          </p:cNvPr>
          <p:cNvSpPr>
            <a:spLocks noGrp="1"/>
          </p:cNvSpPr>
          <p:nvPr>
            <p:ph idx="1"/>
          </p:nvPr>
        </p:nvSpPr>
        <p:spPr>
          <a:xfrm>
            <a:off x="1357460" y="1743171"/>
            <a:ext cx="10539167" cy="4403105"/>
          </a:xfrm>
        </p:spPr>
        <p:txBody>
          <a:bodyPr>
            <a:normAutofit fontScale="92500"/>
          </a:bodyPr>
          <a:lstStyle/>
          <a:p>
            <a:r>
              <a:rPr lang="en-US" b="1" dirty="0"/>
              <a:t>Course Management</a:t>
            </a:r>
            <a:r>
              <a:rPr lang="en-US" dirty="0"/>
              <a:t>: Create, organize, and manage courses and learning materials.</a:t>
            </a:r>
          </a:p>
          <a:p>
            <a:r>
              <a:rPr lang="en-US" b="1" dirty="0"/>
              <a:t>User Management</a:t>
            </a:r>
            <a:r>
              <a:rPr lang="en-US" dirty="0"/>
              <a:t>: Manage learners, instructors, and administrators.</a:t>
            </a:r>
          </a:p>
          <a:p>
            <a:r>
              <a:rPr lang="en-US" b="1" dirty="0"/>
              <a:t>Assessment Tools</a:t>
            </a:r>
            <a:r>
              <a:rPr lang="en-US" dirty="0"/>
              <a:t>: Quizzes, tests, and assignments to evaluate learner performance.</a:t>
            </a:r>
          </a:p>
          <a:p>
            <a:r>
              <a:rPr lang="en-US" b="1" dirty="0"/>
              <a:t>Communication</a:t>
            </a:r>
            <a:r>
              <a:rPr lang="en-US" dirty="0"/>
              <a:t>: Forums, messaging, and announcements to facilitate interaction.</a:t>
            </a:r>
          </a:p>
          <a:p>
            <a:r>
              <a:rPr lang="en-US" b="1" dirty="0"/>
              <a:t>Reporting and Analytics</a:t>
            </a:r>
            <a:r>
              <a:rPr lang="en-US" dirty="0"/>
              <a:t>: Track learner progress and generate performance reports.</a:t>
            </a:r>
          </a:p>
          <a:p>
            <a:r>
              <a:rPr lang="en-US" b="1" dirty="0"/>
              <a:t>Content Delivery</a:t>
            </a:r>
            <a:r>
              <a:rPr lang="en-US" dirty="0"/>
              <a:t>: Support for multimedia content including videos, documents, and interactive modules.</a:t>
            </a:r>
          </a:p>
          <a:p>
            <a:r>
              <a:rPr lang="en-US" b="1" dirty="0"/>
              <a:t>Mobile Access</a:t>
            </a:r>
            <a:r>
              <a:rPr lang="en-US" dirty="0"/>
              <a:t>: Access learning materials from mobile devices.</a:t>
            </a:r>
          </a:p>
        </p:txBody>
      </p:sp>
      <p:sp>
        <p:nvSpPr>
          <p:cNvPr id="4" name="Slide Number Placeholder 3">
            <a:extLst>
              <a:ext uri="{FF2B5EF4-FFF2-40B4-BE49-F238E27FC236}">
                <a16:creationId xmlns:a16="http://schemas.microsoft.com/office/drawing/2014/main" id="{7CE3970F-17CA-5711-A0BD-E5A823071451}"/>
              </a:ext>
            </a:extLst>
          </p:cNvPr>
          <p:cNvSpPr>
            <a:spLocks noGrp="1"/>
          </p:cNvSpPr>
          <p:nvPr>
            <p:ph type="sldNum" sz="quarter" idx="12"/>
          </p:nvPr>
        </p:nvSpPr>
        <p:spPr/>
        <p:txBody>
          <a:bodyPr/>
          <a:lstStyle/>
          <a:p>
            <a:fld id="{B1493912-9BC9-44E3-BA53-8FFCF50B978A}" type="slidenum">
              <a:rPr lang="en-US" smtClean="0"/>
              <a:t>3</a:t>
            </a:fld>
            <a:endParaRPr lang="en-US"/>
          </a:p>
        </p:txBody>
      </p:sp>
    </p:spTree>
    <p:extLst>
      <p:ext uri="{BB962C8B-B14F-4D97-AF65-F5344CB8AC3E}">
        <p14:creationId xmlns:p14="http://schemas.microsoft.com/office/powerpoint/2010/main" val="399125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109B2-5F20-04D2-7942-93F286EC46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9B14F1-7FAD-8E4B-035C-55031BC87820}"/>
              </a:ext>
            </a:extLst>
          </p:cNvPr>
          <p:cNvSpPr>
            <a:spLocks noGrp="1"/>
          </p:cNvSpPr>
          <p:nvPr>
            <p:ph type="title"/>
          </p:nvPr>
        </p:nvSpPr>
        <p:spPr>
          <a:xfrm>
            <a:off x="1484311" y="431277"/>
            <a:ext cx="7518287" cy="907330"/>
          </a:xfrm>
        </p:spPr>
        <p:txBody>
          <a:bodyPr/>
          <a:lstStyle/>
          <a:p>
            <a:r>
              <a:rPr lang="en-US" b="1" dirty="0">
                <a:solidFill>
                  <a:srgbClr val="002060"/>
                </a:solidFill>
              </a:rPr>
              <a:t>Benefits</a:t>
            </a:r>
          </a:p>
        </p:txBody>
      </p:sp>
      <p:sp>
        <p:nvSpPr>
          <p:cNvPr id="3" name="Content Placeholder 2">
            <a:extLst>
              <a:ext uri="{FF2B5EF4-FFF2-40B4-BE49-F238E27FC236}">
                <a16:creationId xmlns:a16="http://schemas.microsoft.com/office/drawing/2014/main" id="{29E4F196-B1CE-7B53-F129-DE2AA5239C18}"/>
              </a:ext>
            </a:extLst>
          </p:cNvPr>
          <p:cNvSpPr>
            <a:spLocks noGrp="1"/>
          </p:cNvSpPr>
          <p:nvPr>
            <p:ph idx="1"/>
          </p:nvPr>
        </p:nvSpPr>
        <p:spPr>
          <a:xfrm>
            <a:off x="1357460" y="1630837"/>
            <a:ext cx="10539167" cy="4515439"/>
          </a:xfrm>
        </p:spPr>
        <p:txBody>
          <a:bodyPr>
            <a:normAutofit/>
          </a:bodyPr>
          <a:lstStyle/>
          <a:p>
            <a:r>
              <a:rPr lang="en-US" b="1" dirty="0"/>
              <a:t>Centralized Learning</a:t>
            </a:r>
            <a:r>
              <a:rPr lang="en-US" dirty="0"/>
              <a:t>: All learning materials and activities are in one place.</a:t>
            </a:r>
          </a:p>
          <a:p>
            <a:r>
              <a:rPr lang="en-US" b="1" dirty="0"/>
              <a:t>Accessibility</a:t>
            </a:r>
            <a:r>
              <a:rPr lang="en-US" dirty="0"/>
              <a:t>: Learners can access content anytime, anywhere.</a:t>
            </a:r>
          </a:p>
          <a:p>
            <a:r>
              <a:rPr lang="en-US" b="1" dirty="0"/>
              <a:t>Personalization</a:t>
            </a:r>
            <a:r>
              <a:rPr lang="en-US" dirty="0"/>
              <a:t>: Tailored learning paths and content for individual needs.</a:t>
            </a:r>
          </a:p>
          <a:p>
            <a:r>
              <a:rPr lang="en-US" b="1" dirty="0"/>
              <a:t>Efficiency</a:t>
            </a:r>
            <a:r>
              <a:rPr lang="en-US" dirty="0"/>
              <a:t>: Automates administrative tasks like enrollment and grading.</a:t>
            </a:r>
          </a:p>
          <a:p>
            <a:r>
              <a:rPr lang="en-US" b="1" dirty="0"/>
              <a:t>Scalability</a:t>
            </a:r>
            <a:r>
              <a:rPr lang="en-US" dirty="0"/>
              <a:t>: Suitable for small groups or large organizations.</a:t>
            </a:r>
          </a:p>
          <a:p>
            <a:r>
              <a:rPr lang="en-US" b="1" dirty="0"/>
              <a:t>Compliance</a:t>
            </a:r>
            <a:r>
              <a:rPr lang="en-US" dirty="0"/>
              <a:t>: Ensures training meets regulatory requirements.</a:t>
            </a:r>
          </a:p>
        </p:txBody>
      </p:sp>
      <p:sp>
        <p:nvSpPr>
          <p:cNvPr id="4" name="Slide Number Placeholder 3">
            <a:extLst>
              <a:ext uri="{FF2B5EF4-FFF2-40B4-BE49-F238E27FC236}">
                <a16:creationId xmlns:a16="http://schemas.microsoft.com/office/drawing/2014/main" id="{96B1E1EE-867C-F35F-75F4-CD7F225BCD6E}"/>
              </a:ext>
            </a:extLst>
          </p:cNvPr>
          <p:cNvSpPr>
            <a:spLocks noGrp="1"/>
          </p:cNvSpPr>
          <p:nvPr>
            <p:ph type="sldNum" sz="quarter" idx="12"/>
          </p:nvPr>
        </p:nvSpPr>
        <p:spPr/>
        <p:txBody>
          <a:bodyPr/>
          <a:lstStyle/>
          <a:p>
            <a:fld id="{B1493912-9BC9-44E3-BA53-8FFCF50B978A}" type="slidenum">
              <a:rPr lang="en-US" smtClean="0"/>
              <a:t>4</a:t>
            </a:fld>
            <a:endParaRPr lang="en-US"/>
          </a:p>
        </p:txBody>
      </p:sp>
    </p:spTree>
    <p:extLst>
      <p:ext uri="{BB962C8B-B14F-4D97-AF65-F5344CB8AC3E}">
        <p14:creationId xmlns:p14="http://schemas.microsoft.com/office/powerpoint/2010/main" val="1419128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9D9B07-56B9-4B03-0CBC-86972605E7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22A6EB-E3E5-ADA8-7338-33B6317A7A7F}"/>
              </a:ext>
            </a:extLst>
          </p:cNvPr>
          <p:cNvSpPr>
            <a:spLocks noGrp="1"/>
          </p:cNvSpPr>
          <p:nvPr>
            <p:ph type="title"/>
          </p:nvPr>
        </p:nvSpPr>
        <p:spPr>
          <a:xfrm>
            <a:off x="1484311" y="431277"/>
            <a:ext cx="7961347" cy="907330"/>
          </a:xfrm>
        </p:spPr>
        <p:txBody>
          <a:bodyPr/>
          <a:lstStyle/>
          <a:p>
            <a:r>
              <a:rPr lang="en-US" b="1" dirty="0">
                <a:solidFill>
                  <a:srgbClr val="002060"/>
                </a:solidFill>
              </a:rPr>
              <a:t>Types of LMS</a:t>
            </a:r>
          </a:p>
        </p:txBody>
      </p:sp>
      <p:sp>
        <p:nvSpPr>
          <p:cNvPr id="3" name="Content Placeholder 2">
            <a:extLst>
              <a:ext uri="{FF2B5EF4-FFF2-40B4-BE49-F238E27FC236}">
                <a16:creationId xmlns:a16="http://schemas.microsoft.com/office/drawing/2014/main" id="{0417262A-B7B6-67A9-2332-EA8FA7744A9F}"/>
              </a:ext>
            </a:extLst>
          </p:cNvPr>
          <p:cNvSpPr>
            <a:spLocks noGrp="1"/>
          </p:cNvSpPr>
          <p:nvPr>
            <p:ph idx="1"/>
          </p:nvPr>
        </p:nvSpPr>
        <p:spPr>
          <a:xfrm>
            <a:off x="1357460" y="2217247"/>
            <a:ext cx="10696730" cy="2623110"/>
          </a:xfrm>
        </p:spPr>
        <p:txBody>
          <a:bodyPr>
            <a:normAutofit/>
          </a:bodyPr>
          <a:lstStyle/>
          <a:p>
            <a:r>
              <a:rPr lang="en-US" b="1" dirty="0"/>
              <a:t>Cloud-Based LMS</a:t>
            </a:r>
            <a:r>
              <a:rPr lang="en-US" dirty="0"/>
              <a:t>: Hosted on the vendor’s servers and accessed via the internet.</a:t>
            </a:r>
          </a:p>
          <a:p>
            <a:r>
              <a:rPr lang="en-US" b="1" dirty="0"/>
              <a:t>Self-Hosted LMS</a:t>
            </a:r>
            <a:r>
              <a:rPr lang="en-US" dirty="0"/>
              <a:t>: Installed on the organization’s own servers.</a:t>
            </a:r>
          </a:p>
          <a:p>
            <a:r>
              <a:rPr lang="en-US" b="1" dirty="0"/>
              <a:t>Open-Source LMS</a:t>
            </a:r>
            <a:r>
              <a:rPr lang="en-US" dirty="0"/>
              <a:t>: Free to use and customizable by the organization.</a:t>
            </a:r>
          </a:p>
          <a:p>
            <a:r>
              <a:rPr lang="en-US" b="1" dirty="0"/>
              <a:t>Commercial LMS</a:t>
            </a:r>
            <a:r>
              <a:rPr lang="en-US" dirty="0"/>
              <a:t>: Proprietary systems with dedicated support and features.</a:t>
            </a:r>
          </a:p>
        </p:txBody>
      </p:sp>
      <p:sp>
        <p:nvSpPr>
          <p:cNvPr id="4" name="Slide Number Placeholder 3">
            <a:extLst>
              <a:ext uri="{FF2B5EF4-FFF2-40B4-BE49-F238E27FC236}">
                <a16:creationId xmlns:a16="http://schemas.microsoft.com/office/drawing/2014/main" id="{AAE6DFB4-D922-A772-AAE1-A23B7F43862E}"/>
              </a:ext>
            </a:extLst>
          </p:cNvPr>
          <p:cNvSpPr>
            <a:spLocks noGrp="1"/>
          </p:cNvSpPr>
          <p:nvPr>
            <p:ph type="sldNum" sz="quarter" idx="12"/>
          </p:nvPr>
        </p:nvSpPr>
        <p:spPr/>
        <p:txBody>
          <a:bodyPr/>
          <a:lstStyle/>
          <a:p>
            <a:fld id="{B1493912-9BC9-44E3-BA53-8FFCF50B978A}" type="slidenum">
              <a:rPr lang="en-US" smtClean="0"/>
              <a:t>5</a:t>
            </a:fld>
            <a:endParaRPr lang="en-US"/>
          </a:p>
        </p:txBody>
      </p:sp>
    </p:spTree>
    <p:extLst>
      <p:ext uri="{BB962C8B-B14F-4D97-AF65-F5344CB8AC3E}">
        <p14:creationId xmlns:p14="http://schemas.microsoft.com/office/powerpoint/2010/main" val="2817989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696BB-0BAD-475D-45C1-95D41AB1AF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29E706-0D64-5E38-3A87-65C6905D7091}"/>
              </a:ext>
            </a:extLst>
          </p:cNvPr>
          <p:cNvSpPr>
            <a:spLocks noGrp="1"/>
          </p:cNvSpPr>
          <p:nvPr>
            <p:ph type="title"/>
          </p:nvPr>
        </p:nvSpPr>
        <p:spPr>
          <a:xfrm>
            <a:off x="1543946" y="688175"/>
            <a:ext cx="6983828" cy="907330"/>
          </a:xfrm>
        </p:spPr>
        <p:txBody>
          <a:bodyPr>
            <a:normAutofit fontScale="90000"/>
          </a:bodyPr>
          <a:lstStyle/>
          <a:p>
            <a:r>
              <a:rPr lang="en-US" b="1" dirty="0">
                <a:solidFill>
                  <a:srgbClr val="002060"/>
                </a:solidFill>
              </a:rPr>
              <a:t>Types of</a:t>
            </a:r>
            <a:r>
              <a:rPr lang="el-GR" b="1" dirty="0">
                <a:solidFill>
                  <a:srgbClr val="002060"/>
                </a:solidFill>
              </a:rPr>
              <a:t> </a:t>
            </a:r>
            <a:r>
              <a:rPr lang="en-US" b="1" dirty="0">
                <a:solidFill>
                  <a:srgbClr val="002060"/>
                </a:solidFill>
              </a:rPr>
              <a:t>learning supported by LMS</a:t>
            </a:r>
          </a:p>
        </p:txBody>
      </p:sp>
      <p:sp>
        <p:nvSpPr>
          <p:cNvPr id="4" name="Slide Number Placeholder 3">
            <a:extLst>
              <a:ext uri="{FF2B5EF4-FFF2-40B4-BE49-F238E27FC236}">
                <a16:creationId xmlns:a16="http://schemas.microsoft.com/office/drawing/2014/main" id="{FF2A8F99-B8B6-FDBC-6DB4-C4847C9A2C52}"/>
              </a:ext>
            </a:extLst>
          </p:cNvPr>
          <p:cNvSpPr>
            <a:spLocks noGrp="1"/>
          </p:cNvSpPr>
          <p:nvPr>
            <p:ph type="sldNum" sz="quarter" idx="12"/>
          </p:nvPr>
        </p:nvSpPr>
        <p:spPr/>
        <p:txBody>
          <a:bodyPr/>
          <a:lstStyle/>
          <a:p>
            <a:fld id="{B1493912-9BC9-44E3-BA53-8FFCF50B978A}" type="slidenum">
              <a:rPr lang="en-US" smtClean="0"/>
              <a:t>6</a:t>
            </a:fld>
            <a:endParaRPr lang="en-US"/>
          </a:p>
        </p:txBody>
      </p:sp>
      <p:sp>
        <p:nvSpPr>
          <p:cNvPr id="5" name="TextBox 4">
            <a:extLst>
              <a:ext uri="{FF2B5EF4-FFF2-40B4-BE49-F238E27FC236}">
                <a16:creationId xmlns:a16="http://schemas.microsoft.com/office/drawing/2014/main" id="{AD400BD9-0F82-4C96-0362-2BDBF55F1AE6}"/>
              </a:ext>
            </a:extLst>
          </p:cNvPr>
          <p:cNvSpPr txBox="1"/>
          <p:nvPr/>
        </p:nvSpPr>
        <p:spPr>
          <a:xfrm>
            <a:off x="1465169" y="2211485"/>
            <a:ext cx="10313437" cy="2805063"/>
          </a:xfrm>
          <a:prstGeom prst="rect">
            <a:avLst/>
          </a:prstGeom>
          <a:noFill/>
        </p:spPr>
        <p:txBody>
          <a:bodyPr wrap="square" rtlCol="0">
            <a:spAutoFit/>
          </a:bodyPr>
          <a:lstStyle/>
          <a:p>
            <a:pPr marL="342900" indent="-342900">
              <a:lnSpc>
                <a:spcPct val="150000"/>
              </a:lnSpc>
              <a:buFont typeface="Wingdings" panose="05000000000000000000" pitchFamily="2" charset="2"/>
              <a:buChar char="v"/>
            </a:pPr>
            <a:r>
              <a:rPr lang="en-US" sz="2400" b="1" dirty="0">
                <a:solidFill>
                  <a:srgbClr val="0070C0"/>
                </a:solidFill>
              </a:rPr>
              <a:t>LMS training can cater to different learning styles and supports a holistic approach that includes all your learners’ preferences</a:t>
            </a:r>
            <a:r>
              <a:rPr lang="en-US" sz="2400" dirty="0">
                <a:solidFill>
                  <a:srgbClr val="0070C0"/>
                </a:solidFill>
              </a:rPr>
              <a:t>. </a:t>
            </a:r>
            <a:endParaRPr lang="el-GR" sz="2400" dirty="0">
              <a:solidFill>
                <a:srgbClr val="0070C0"/>
              </a:solidFill>
            </a:endParaRPr>
          </a:p>
          <a:p>
            <a:pPr marL="342900" indent="-342900">
              <a:lnSpc>
                <a:spcPct val="150000"/>
              </a:lnSpc>
              <a:buFont typeface="Wingdings" panose="05000000000000000000" pitchFamily="2" charset="2"/>
              <a:buChar char="v"/>
            </a:pPr>
            <a:r>
              <a:rPr lang="en-US" sz="2400" b="1" dirty="0">
                <a:solidFill>
                  <a:srgbClr val="0070C0"/>
                </a:solidFill>
              </a:rPr>
              <a:t>The flexibility in supporting different types of learning and different learning styles is why corporate organizations are beginning to prefer LMS-based training. </a:t>
            </a:r>
          </a:p>
        </p:txBody>
      </p:sp>
      <p:sp>
        <p:nvSpPr>
          <p:cNvPr id="8" name="TextBox 7">
            <a:extLst>
              <a:ext uri="{FF2B5EF4-FFF2-40B4-BE49-F238E27FC236}">
                <a16:creationId xmlns:a16="http://schemas.microsoft.com/office/drawing/2014/main" id="{CC512ADD-EA20-BFAF-7618-3CFEFBE43466}"/>
              </a:ext>
            </a:extLst>
          </p:cNvPr>
          <p:cNvSpPr txBox="1"/>
          <p:nvPr/>
        </p:nvSpPr>
        <p:spPr>
          <a:xfrm>
            <a:off x="2345634" y="6169824"/>
            <a:ext cx="4999383" cy="276999"/>
          </a:xfrm>
          <a:prstGeom prst="rect">
            <a:avLst/>
          </a:prstGeom>
          <a:noFill/>
        </p:spPr>
        <p:txBody>
          <a:bodyPr wrap="square" rtlCol="0">
            <a:spAutoFit/>
          </a:bodyPr>
          <a:lstStyle/>
          <a:p>
            <a:r>
              <a:rPr lang="en-US" sz="1200" dirty="0">
                <a:solidFill>
                  <a:srgbClr val="FF6600"/>
                </a:solidFill>
              </a:rPr>
              <a:t>Source: </a:t>
            </a:r>
            <a:r>
              <a:rPr lang="en-US" sz="1200" dirty="0" err="1">
                <a:solidFill>
                  <a:srgbClr val="FF6600"/>
                </a:solidFill>
              </a:rPr>
              <a:t>TalentLMS</a:t>
            </a:r>
            <a:r>
              <a:rPr lang="en-US" sz="1200" dirty="0">
                <a:solidFill>
                  <a:srgbClr val="FF6600"/>
                </a:solidFill>
                <a:hlinkClick r:id="rId2">
                  <a:extLst>
                    <a:ext uri="{A12FA001-AC4F-418D-AE19-62706E023703}">
                      <ahyp:hlinkClr xmlns:ahyp="http://schemas.microsoft.com/office/drawing/2018/hyperlinkcolor" val="tx"/>
                    </a:ext>
                  </a:extLst>
                </a:hlinkClick>
              </a:rPr>
              <a:t>: The #1 Cloud LMS Software for Online Learning</a:t>
            </a:r>
            <a:endParaRPr lang="en-US" sz="1200" dirty="0">
              <a:solidFill>
                <a:srgbClr val="FF6600"/>
              </a:solidFill>
            </a:endParaRPr>
          </a:p>
        </p:txBody>
      </p:sp>
    </p:spTree>
    <p:extLst>
      <p:ext uri="{BB962C8B-B14F-4D97-AF65-F5344CB8AC3E}">
        <p14:creationId xmlns:p14="http://schemas.microsoft.com/office/powerpoint/2010/main" val="3609484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BDF52A-2F79-866C-F0F3-7ABB21D13A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4E50C9-C166-749E-1CB7-A8A2E7D61767}"/>
              </a:ext>
            </a:extLst>
          </p:cNvPr>
          <p:cNvSpPr>
            <a:spLocks noGrp="1"/>
          </p:cNvSpPr>
          <p:nvPr>
            <p:ph type="title"/>
          </p:nvPr>
        </p:nvSpPr>
        <p:spPr>
          <a:xfrm>
            <a:off x="1543946" y="688175"/>
            <a:ext cx="6983828" cy="907330"/>
          </a:xfrm>
        </p:spPr>
        <p:txBody>
          <a:bodyPr>
            <a:normAutofit fontScale="90000"/>
          </a:bodyPr>
          <a:lstStyle/>
          <a:p>
            <a:r>
              <a:rPr lang="en-US" b="1" dirty="0">
                <a:solidFill>
                  <a:srgbClr val="002060"/>
                </a:solidFill>
              </a:rPr>
              <a:t>Types of</a:t>
            </a:r>
            <a:r>
              <a:rPr lang="el-GR" b="1" dirty="0">
                <a:solidFill>
                  <a:srgbClr val="002060"/>
                </a:solidFill>
              </a:rPr>
              <a:t> </a:t>
            </a:r>
            <a:r>
              <a:rPr lang="en-US" b="1" dirty="0">
                <a:solidFill>
                  <a:srgbClr val="002060"/>
                </a:solidFill>
              </a:rPr>
              <a:t>learning supported by LMS</a:t>
            </a:r>
          </a:p>
        </p:txBody>
      </p:sp>
      <p:sp>
        <p:nvSpPr>
          <p:cNvPr id="4" name="Slide Number Placeholder 3">
            <a:extLst>
              <a:ext uri="{FF2B5EF4-FFF2-40B4-BE49-F238E27FC236}">
                <a16:creationId xmlns:a16="http://schemas.microsoft.com/office/drawing/2014/main" id="{829D1D03-1474-7310-C09C-BB14403F8852}"/>
              </a:ext>
            </a:extLst>
          </p:cNvPr>
          <p:cNvSpPr>
            <a:spLocks noGrp="1"/>
          </p:cNvSpPr>
          <p:nvPr>
            <p:ph type="sldNum" sz="quarter" idx="12"/>
          </p:nvPr>
        </p:nvSpPr>
        <p:spPr/>
        <p:txBody>
          <a:bodyPr/>
          <a:lstStyle/>
          <a:p>
            <a:fld id="{B1493912-9BC9-44E3-BA53-8FFCF50B978A}" type="slidenum">
              <a:rPr lang="en-US" smtClean="0"/>
              <a:t>7</a:t>
            </a:fld>
            <a:endParaRPr lang="en-US"/>
          </a:p>
        </p:txBody>
      </p:sp>
      <p:sp>
        <p:nvSpPr>
          <p:cNvPr id="5" name="TextBox 4">
            <a:extLst>
              <a:ext uri="{FF2B5EF4-FFF2-40B4-BE49-F238E27FC236}">
                <a16:creationId xmlns:a16="http://schemas.microsoft.com/office/drawing/2014/main" id="{4D825998-20E6-0CA5-7552-7D24CB48A24D}"/>
              </a:ext>
            </a:extLst>
          </p:cNvPr>
          <p:cNvSpPr txBox="1"/>
          <p:nvPr/>
        </p:nvSpPr>
        <p:spPr>
          <a:xfrm>
            <a:off x="1306143" y="2013691"/>
            <a:ext cx="10313437" cy="3737946"/>
          </a:xfrm>
          <a:prstGeom prst="rect">
            <a:avLst/>
          </a:prstGeom>
          <a:noFill/>
        </p:spPr>
        <p:txBody>
          <a:bodyPr wrap="square" rtlCol="0">
            <a:spAutoFit/>
          </a:bodyPr>
          <a:lstStyle/>
          <a:p>
            <a:pPr lvl="0" algn="ctr">
              <a:lnSpc>
                <a:spcPct val="150000"/>
              </a:lnSpc>
            </a:pPr>
            <a:r>
              <a:rPr lang="en-US" sz="2000" b="1" dirty="0">
                <a:solidFill>
                  <a:srgbClr val="C00000"/>
                </a:solidFill>
              </a:rPr>
              <a:t>Live Training</a:t>
            </a:r>
          </a:p>
          <a:p>
            <a:pPr>
              <a:lnSpc>
                <a:spcPct val="150000"/>
              </a:lnSpc>
            </a:pPr>
            <a:r>
              <a:rPr lang="en-US" sz="2000" dirty="0">
                <a:solidFill>
                  <a:srgbClr val="0070C0"/>
                </a:solidFill>
              </a:rPr>
              <a:t>As you would expect from the name, live learning happens in real time. Live learning can consist of either in-person sessions or virtual lessons led by an instructor—scheduled or hosted on your LMS.</a:t>
            </a:r>
          </a:p>
          <a:p>
            <a:pPr lvl="0" algn="ctr">
              <a:lnSpc>
                <a:spcPct val="150000"/>
              </a:lnSpc>
            </a:pPr>
            <a:r>
              <a:rPr lang="en-US" sz="2000" b="1" dirty="0">
                <a:solidFill>
                  <a:srgbClr val="C00000"/>
                </a:solidFill>
              </a:rPr>
              <a:t>Asynchronous Learning</a:t>
            </a:r>
          </a:p>
          <a:p>
            <a:pPr>
              <a:lnSpc>
                <a:spcPct val="150000"/>
              </a:lnSpc>
            </a:pPr>
            <a:r>
              <a:rPr lang="en-US" sz="2000" dirty="0">
                <a:solidFill>
                  <a:srgbClr val="0070C0"/>
                </a:solidFill>
              </a:rPr>
              <a:t>Asynchronous learning, or self-directed learning, is the primary use of LMSs. Individual learners access and engage with online training at the pace and place that suits them.  Materials can include readings, quizzes, assessments, recorded lectures, and more.</a:t>
            </a:r>
          </a:p>
        </p:txBody>
      </p:sp>
      <p:sp>
        <p:nvSpPr>
          <p:cNvPr id="8" name="TextBox 7">
            <a:extLst>
              <a:ext uri="{FF2B5EF4-FFF2-40B4-BE49-F238E27FC236}">
                <a16:creationId xmlns:a16="http://schemas.microsoft.com/office/drawing/2014/main" id="{EB284083-F1DD-213E-3F7D-39E981CA27D3}"/>
              </a:ext>
            </a:extLst>
          </p:cNvPr>
          <p:cNvSpPr txBox="1"/>
          <p:nvPr/>
        </p:nvSpPr>
        <p:spPr>
          <a:xfrm>
            <a:off x="2345634" y="6169824"/>
            <a:ext cx="4999383" cy="276999"/>
          </a:xfrm>
          <a:prstGeom prst="rect">
            <a:avLst/>
          </a:prstGeom>
          <a:noFill/>
        </p:spPr>
        <p:txBody>
          <a:bodyPr wrap="square" rtlCol="0">
            <a:spAutoFit/>
          </a:bodyPr>
          <a:lstStyle/>
          <a:p>
            <a:r>
              <a:rPr lang="en-US" sz="1200" dirty="0">
                <a:solidFill>
                  <a:srgbClr val="FF6600"/>
                </a:solidFill>
              </a:rPr>
              <a:t>Source: </a:t>
            </a:r>
            <a:r>
              <a:rPr lang="en-US" sz="1200" dirty="0" err="1">
                <a:solidFill>
                  <a:srgbClr val="FF6600"/>
                </a:solidFill>
              </a:rPr>
              <a:t>TalentLMS</a:t>
            </a:r>
            <a:r>
              <a:rPr lang="en-US" sz="1200" dirty="0">
                <a:solidFill>
                  <a:srgbClr val="FF6600"/>
                </a:solidFill>
                <a:hlinkClick r:id="rId2">
                  <a:extLst>
                    <a:ext uri="{A12FA001-AC4F-418D-AE19-62706E023703}">
                      <ahyp:hlinkClr xmlns:ahyp="http://schemas.microsoft.com/office/drawing/2018/hyperlinkcolor" val="tx"/>
                    </a:ext>
                  </a:extLst>
                </a:hlinkClick>
              </a:rPr>
              <a:t>: The #1 Cloud LMS Software for Online Learning</a:t>
            </a:r>
            <a:endParaRPr lang="en-US" sz="1200" dirty="0">
              <a:solidFill>
                <a:srgbClr val="FF6600"/>
              </a:solidFill>
            </a:endParaRPr>
          </a:p>
        </p:txBody>
      </p:sp>
    </p:spTree>
    <p:extLst>
      <p:ext uri="{BB962C8B-B14F-4D97-AF65-F5344CB8AC3E}">
        <p14:creationId xmlns:p14="http://schemas.microsoft.com/office/powerpoint/2010/main" val="2612784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DABA71-243E-FA15-7484-4974EB66E3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EB53F9-66FD-1EA3-B659-81EDC87E1ED3}"/>
              </a:ext>
            </a:extLst>
          </p:cNvPr>
          <p:cNvSpPr>
            <a:spLocks noGrp="1"/>
          </p:cNvSpPr>
          <p:nvPr>
            <p:ph type="title"/>
          </p:nvPr>
        </p:nvSpPr>
        <p:spPr>
          <a:xfrm>
            <a:off x="1543946" y="688175"/>
            <a:ext cx="6983828" cy="907330"/>
          </a:xfrm>
        </p:spPr>
        <p:txBody>
          <a:bodyPr>
            <a:normAutofit fontScale="90000"/>
          </a:bodyPr>
          <a:lstStyle/>
          <a:p>
            <a:r>
              <a:rPr lang="en-US" b="1" dirty="0">
                <a:solidFill>
                  <a:srgbClr val="002060"/>
                </a:solidFill>
              </a:rPr>
              <a:t>Types of</a:t>
            </a:r>
            <a:r>
              <a:rPr lang="el-GR" b="1" dirty="0">
                <a:solidFill>
                  <a:srgbClr val="002060"/>
                </a:solidFill>
              </a:rPr>
              <a:t> </a:t>
            </a:r>
            <a:r>
              <a:rPr lang="en-US" b="1" dirty="0">
                <a:solidFill>
                  <a:srgbClr val="002060"/>
                </a:solidFill>
              </a:rPr>
              <a:t>learning supported by LMS</a:t>
            </a:r>
          </a:p>
        </p:txBody>
      </p:sp>
      <p:sp>
        <p:nvSpPr>
          <p:cNvPr id="4" name="Slide Number Placeholder 3">
            <a:extLst>
              <a:ext uri="{FF2B5EF4-FFF2-40B4-BE49-F238E27FC236}">
                <a16:creationId xmlns:a16="http://schemas.microsoft.com/office/drawing/2014/main" id="{3300E750-F7C1-1AEA-6AB4-5B8B5534E94E}"/>
              </a:ext>
            </a:extLst>
          </p:cNvPr>
          <p:cNvSpPr>
            <a:spLocks noGrp="1"/>
          </p:cNvSpPr>
          <p:nvPr>
            <p:ph type="sldNum" sz="quarter" idx="12"/>
          </p:nvPr>
        </p:nvSpPr>
        <p:spPr/>
        <p:txBody>
          <a:bodyPr/>
          <a:lstStyle/>
          <a:p>
            <a:fld id="{B1493912-9BC9-44E3-BA53-8FFCF50B978A}" type="slidenum">
              <a:rPr lang="en-US" smtClean="0"/>
              <a:t>8</a:t>
            </a:fld>
            <a:endParaRPr lang="en-US"/>
          </a:p>
        </p:txBody>
      </p:sp>
      <p:sp>
        <p:nvSpPr>
          <p:cNvPr id="5" name="TextBox 4">
            <a:extLst>
              <a:ext uri="{FF2B5EF4-FFF2-40B4-BE49-F238E27FC236}">
                <a16:creationId xmlns:a16="http://schemas.microsoft.com/office/drawing/2014/main" id="{E3B87983-04AA-3742-A8C0-3DD2C856985B}"/>
              </a:ext>
            </a:extLst>
          </p:cNvPr>
          <p:cNvSpPr txBox="1"/>
          <p:nvPr/>
        </p:nvSpPr>
        <p:spPr>
          <a:xfrm>
            <a:off x="1306143" y="2013691"/>
            <a:ext cx="10313437" cy="3737946"/>
          </a:xfrm>
          <a:prstGeom prst="rect">
            <a:avLst/>
          </a:prstGeom>
          <a:noFill/>
        </p:spPr>
        <p:txBody>
          <a:bodyPr wrap="square" rtlCol="0">
            <a:spAutoFit/>
          </a:bodyPr>
          <a:lstStyle/>
          <a:p>
            <a:pPr lvl="0" algn="ctr">
              <a:lnSpc>
                <a:spcPct val="150000"/>
              </a:lnSpc>
            </a:pPr>
            <a:r>
              <a:rPr lang="en-US" sz="2000" b="1" dirty="0">
                <a:solidFill>
                  <a:srgbClr val="C00000"/>
                </a:solidFill>
              </a:rPr>
              <a:t>Blended Learning</a:t>
            </a:r>
          </a:p>
          <a:p>
            <a:pPr lvl="0" algn="ctr">
              <a:lnSpc>
                <a:spcPct val="150000"/>
              </a:lnSpc>
            </a:pPr>
            <a:r>
              <a:rPr lang="en-US" sz="2000" dirty="0">
                <a:solidFill>
                  <a:srgbClr val="0070C0"/>
                </a:solidFill>
              </a:rPr>
              <a:t>Blended learning includes elements of both live and asynchronous learning. Essentially, it balances a curriculum of online self-paced courses and live sessions. These sessions are either hosted online in virtual classrooms or in person. </a:t>
            </a:r>
          </a:p>
          <a:p>
            <a:pPr lvl="0" algn="ctr">
              <a:lnSpc>
                <a:spcPct val="150000"/>
              </a:lnSpc>
            </a:pPr>
            <a:r>
              <a:rPr lang="en-US" sz="2000" b="1" dirty="0">
                <a:solidFill>
                  <a:srgbClr val="C00000"/>
                </a:solidFill>
              </a:rPr>
              <a:t>Hybrid Learning</a:t>
            </a:r>
          </a:p>
          <a:p>
            <a:pPr lvl="0" algn="ctr">
              <a:lnSpc>
                <a:spcPct val="150000"/>
              </a:lnSpc>
            </a:pPr>
            <a:r>
              <a:rPr lang="en-US" sz="2000" dirty="0">
                <a:solidFill>
                  <a:srgbClr val="0070C0"/>
                </a:solidFill>
              </a:rPr>
              <a:t>Much like some hybrid working models, hybrid learning happens at the same time, but not in the same place for every learner. Learners either join training in person or virtually through videoconferencing tools built-in or integrated to the LMS.</a:t>
            </a:r>
          </a:p>
        </p:txBody>
      </p:sp>
      <p:sp>
        <p:nvSpPr>
          <p:cNvPr id="8" name="TextBox 7">
            <a:extLst>
              <a:ext uri="{FF2B5EF4-FFF2-40B4-BE49-F238E27FC236}">
                <a16:creationId xmlns:a16="http://schemas.microsoft.com/office/drawing/2014/main" id="{5AC584A6-01AA-E57D-A27B-0C6AFED5375B}"/>
              </a:ext>
            </a:extLst>
          </p:cNvPr>
          <p:cNvSpPr txBox="1"/>
          <p:nvPr/>
        </p:nvSpPr>
        <p:spPr>
          <a:xfrm>
            <a:off x="2345634" y="6169824"/>
            <a:ext cx="4999383" cy="276999"/>
          </a:xfrm>
          <a:prstGeom prst="rect">
            <a:avLst/>
          </a:prstGeom>
          <a:noFill/>
        </p:spPr>
        <p:txBody>
          <a:bodyPr wrap="square" rtlCol="0">
            <a:spAutoFit/>
          </a:bodyPr>
          <a:lstStyle/>
          <a:p>
            <a:r>
              <a:rPr lang="en-US" sz="1200" dirty="0">
                <a:solidFill>
                  <a:srgbClr val="FF6600"/>
                </a:solidFill>
              </a:rPr>
              <a:t>Source: </a:t>
            </a:r>
            <a:r>
              <a:rPr lang="en-US" sz="1200" dirty="0" err="1">
                <a:solidFill>
                  <a:srgbClr val="FF6600"/>
                </a:solidFill>
              </a:rPr>
              <a:t>TalentLMS</a:t>
            </a:r>
            <a:r>
              <a:rPr lang="en-US" sz="1200" dirty="0">
                <a:solidFill>
                  <a:srgbClr val="FF6600"/>
                </a:solidFill>
                <a:hlinkClick r:id="rId2">
                  <a:extLst>
                    <a:ext uri="{A12FA001-AC4F-418D-AE19-62706E023703}">
                      <ahyp:hlinkClr xmlns:ahyp="http://schemas.microsoft.com/office/drawing/2018/hyperlinkcolor" val="tx"/>
                    </a:ext>
                  </a:extLst>
                </a:hlinkClick>
              </a:rPr>
              <a:t>: The #1 Cloud LMS Software for Online Learning</a:t>
            </a:r>
            <a:endParaRPr lang="en-US" sz="1200" dirty="0">
              <a:solidFill>
                <a:srgbClr val="FF6600"/>
              </a:solidFill>
            </a:endParaRPr>
          </a:p>
        </p:txBody>
      </p:sp>
    </p:spTree>
    <p:extLst>
      <p:ext uri="{BB962C8B-B14F-4D97-AF65-F5344CB8AC3E}">
        <p14:creationId xmlns:p14="http://schemas.microsoft.com/office/powerpoint/2010/main" val="3124261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3357E-29A5-56CE-97AC-063753D842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A01779-8858-47B4-35EB-49D63567ACD3}"/>
              </a:ext>
            </a:extLst>
          </p:cNvPr>
          <p:cNvSpPr>
            <a:spLocks noGrp="1"/>
          </p:cNvSpPr>
          <p:nvPr>
            <p:ph type="title"/>
          </p:nvPr>
        </p:nvSpPr>
        <p:spPr>
          <a:xfrm>
            <a:off x="1543946" y="688175"/>
            <a:ext cx="6983828" cy="907330"/>
          </a:xfrm>
        </p:spPr>
        <p:txBody>
          <a:bodyPr>
            <a:normAutofit fontScale="90000"/>
          </a:bodyPr>
          <a:lstStyle/>
          <a:p>
            <a:r>
              <a:rPr lang="en-US" b="1" dirty="0">
                <a:solidFill>
                  <a:srgbClr val="002060"/>
                </a:solidFill>
              </a:rPr>
              <a:t>Types of</a:t>
            </a:r>
            <a:r>
              <a:rPr lang="el-GR" b="1" dirty="0">
                <a:solidFill>
                  <a:srgbClr val="002060"/>
                </a:solidFill>
              </a:rPr>
              <a:t> </a:t>
            </a:r>
            <a:r>
              <a:rPr lang="en-US" b="1" dirty="0">
                <a:solidFill>
                  <a:srgbClr val="002060"/>
                </a:solidFill>
              </a:rPr>
              <a:t>learning supported by LMS</a:t>
            </a:r>
          </a:p>
        </p:txBody>
      </p:sp>
      <p:sp>
        <p:nvSpPr>
          <p:cNvPr id="4" name="Slide Number Placeholder 3">
            <a:extLst>
              <a:ext uri="{FF2B5EF4-FFF2-40B4-BE49-F238E27FC236}">
                <a16:creationId xmlns:a16="http://schemas.microsoft.com/office/drawing/2014/main" id="{356D8122-538B-AC2A-9FEF-28D393D8AC30}"/>
              </a:ext>
            </a:extLst>
          </p:cNvPr>
          <p:cNvSpPr>
            <a:spLocks noGrp="1"/>
          </p:cNvSpPr>
          <p:nvPr>
            <p:ph type="sldNum" sz="quarter" idx="12"/>
          </p:nvPr>
        </p:nvSpPr>
        <p:spPr/>
        <p:txBody>
          <a:bodyPr/>
          <a:lstStyle/>
          <a:p>
            <a:fld id="{B1493912-9BC9-44E3-BA53-8FFCF50B978A}" type="slidenum">
              <a:rPr lang="en-US" smtClean="0"/>
              <a:t>9</a:t>
            </a:fld>
            <a:endParaRPr lang="en-US"/>
          </a:p>
        </p:txBody>
      </p:sp>
      <p:sp>
        <p:nvSpPr>
          <p:cNvPr id="5" name="TextBox 4">
            <a:extLst>
              <a:ext uri="{FF2B5EF4-FFF2-40B4-BE49-F238E27FC236}">
                <a16:creationId xmlns:a16="http://schemas.microsoft.com/office/drawing/2014/main" id="{20742EC1-D920-4C5F-9077-EF2A1DC22EAA}"/>
              </a:ext>
            </a:extLst>
          </p:cNvPr>
          <p:cNvSpPr txBox="1"/>
          <p:nvPr/>
        </p:nvSpPr>
        <p:spPr>
          <a:xfrm>
            <a:off x="1326021" y="1685700"/>
            <a:ext cx="10313437" cy="4199611"/>
          </a:xfrm>
          <a:prstGeom prst="rect">
            <a:avLst/>
          </a:prstGeom>
          <a:noFill/>
        </p:spPr>
        <p:txBody>
          <a:bodyPr wrap="square" rtlCol="0">
            <a:spAutoFit/>
          </a:bodyPr>
          <a:lstStyle/>
          <a:p>
            <a:pPr lvl="0" algn="ctr">
              <a:lnSpc>
                <a:spcPct val="150000"/>
              </a:lnSpc>
            </a:pPr>
            <a:r>
              <a:rPr lang="en-US" sz="2000" b="1" dirty="0">
                <a:solidFill>
                  <a:srgbClr val="C00000"/>
                </a:solidFill>
              </a:rPr>
              <a:t>Microlearning</a:t>
            </a:r>
          </a:p>
          <a:p>
            <a:pPr lvl="0" algn="ctr">
              <a:lnSpc>
                <a:spcPct val="150000"/>
              </a:lnSpc>
            </a:pPr>
            <a:r>
              <a:rPr lang="en-US" sz="2000" dirty="0">
                <a:solidFill>
                  <a:srgbClr val="0070C0"/>
                </a:solidFill>
              </a:rPr>
              <a:t>An LMS can help boost knowledge retention and recall with microlearning. Microlearning focuses on breaking content up into bite-size chunks, so learners can digest material without losing focus (or too much time out of their workday).</a:t>
            </a:r>
          </a:p>
          <a:p>
            <a:pPr lvl="0" algn="ctr">
              <a:lnSpc>
                <a:spcPct val="150000"/>
              </a:lnSpc>
            </a:pPr>
            <a:endParaRPr lang="en-US" sz="2000" b="1" dirty="0">
              <a:solidFill>
                <a:srgbClr val="C00000"/>
              </a:solidFill>
            </a:endParaRPr>
          </a:p>
          <a:p>
            <a:pPr lvl="0" algn="ctr">
              <a:lnSpc>
                <a:spcPct val="150000"/>
              </a:lnSpc>
            </a:pPr>
            <a:r>
              <a:rPr lang="en-US" sz="2000" b="1" dirty="0">
                <a:solidFill>
                  <a:srgbClr val="C00000"/>
                </a:solidFill>
              </a:rPr>
              <a:t>Social Learning</a:t>
            </a:r>
          </a:p>
          <a:p>
            <a:pPr lvl="0" algn="ctr">
              <a:lnSpc>
                <a:spcPct val="150000"/>
              </a:lnSpc>
            </a:pPr>
            <a:r>
              <a:rPr lang="en-US" sz="2000" dirty="0">
                <a:solidFill>
                  <a:srgbClr val="0070C0"/>
                </a:solidFill>
              </a:rPr>
              <a:t>Social learning on an online LMS brings your learners together to share experiences and breaks down knowledge silos. Social learning encourages collaboration and observation, and an LMS facilitates this through features like direct messaging, forums, and virtual classrooms.</a:t>
            </a:r>
          </a:p>
        </p:txBody>
      </p:sp>
      <p:sp>
        <p:nvSpPr>
          <p:cNvPr id="8" name="TextBox 7">
            <a:extLst>
              <a:ext uri="{FF2B5EF4-FFF2-40B4-BE49-F238E27FC236}">
                <a16:creationId xmlns:a16="http://schemas.microsoft.com/office/drawing/2014/main" id="{EF21A0BE-A7BC-6F32-D70F-1C65727B1D1E}"/>
              </a:ext>
            </a:extLst>
          </p:cNvPr>
          <p:cNvSpPr txBox="1"/>
          <p:nvPr/>
        </p:nvSpPr>
        <p:spPr>
          <a:xfrm>
            <a:off x="2345634" y="6169824"/>
            <a:ext cx="4999383" cy="276999"/>
          </a:xfrm>
          <a:prstGeom prst="rect">
            <a:avLst/>
          </a:prstGeom>
          <a:noFill/>
        </p:spPr>
        <p:txBody>
          <a:bodyPr wrap="square" rtlCol="0">
            <a:spAutoFit/>
          </a:bodyPr>
          <a:lstStyle/>
          <a:p>
            <a:r>
              <a:rPr lang="en-US" sz="1200" dirty="0">
                <a:solidFill>
                  <a:srgbClr val="FF6600"/>
                </a:solidFill>
              </a:rPr>
              <a:t>Source: </a:t>
            </a:r>
            <a:r>
              <a:rPr lang="en-US" sz="1200" dirty="0" err="1">
                <a:solidFill>
                  <a:srgbClr val="FF6600"/>
                </a:solidFill>
              </a:rPr>
              <a:t>TalentLMS</a:t>
            </a:r>
            <a:r>
              <a:rPr lang="en-US" sz="1200" dirty="0">
                <a:solidFill>
                  <a:srgbClr val="FF6600"/>
                </a:solidFill>
                <a:hlinkClick r:id="rId2">
                  <a:extLst>
                    <a:ext uri="{A12FA001-AC4F-418D-AE19-62706E023703}">
                      <ahyp:hlinkClr xmlns:ahyp="http://schemas.microsoft.com/office/drawing/2018/hyperlinkcolor" val="tx"/>
                    </a:ext>
                  </a:extLst>
                </a:hlinkClick>
              </a:rPr>
              <a:t>: The #1 Cloud LMS Software for Online Learning</a:t>
            </a:r>
            <a:endParaRPr lang="en-US" sz="1200" dirty="0">
              <a:solidFill>
                <a:srgbClr val="FF6600"/>
              </a:solidFill>
            </a:endParaRPr>
          </a:p>
        </p:txBody>
      </p:sp>
    </p:spTree>
    <p:extLst>
      <p:ext uri="{BB962C8B-B14F-4D97-AF65-F5344CB8AC3E}">
        <p14:creationId xmlns:p14="http://schemas.microsoft.com/office/powerpoint/2010/main" val="11577008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TM03457496[[fn=Parallax]]</Template>
  <TotalTime>289</TotalTime>
  <Words>1222</Words>
  <Application>Microsoft Office PowerPoint</Application>
  <PresentationFormat>Widescreen</PresentationFormat>
  <Paragraphs>134</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Aptos</vt:lpstr>
      <vt:lpstr>Arial</vt:lpstr>
      <vt:lpstr>Corbel</vt:lpstr>
      <vt:lpstr>Wingdings</vt:lpstr>
      <vt:lpstr>Parallax</vt:lpstr>
      <vt:lpstr>Key Features of a Learning Management System (LMS)</vt:lpstr>
      <vt:lpstr>Definition</vt:lpstr>
      <vt:lpstr>Features</vt:lpstr>
      <vt:lpstr>Benefits</vt:lpstr>
      <vt:lpstr>Types of LMS</vt:lpstr>
      <vt:lpstr>Types of learning supported by LMS</vt:lpstr>
      <vt:lpstr>Types of learning supported by LMS</vt:lpstr>
      <vt:lpstr>Types of learning supported by LMS</vt:lpstr>
      <vt:lpstr>Types of learning supported by LMS</vt:lpstr>
      <vt:lpstr>Use Cases</vt:lpstr>
      <vt:lpstr>Examples of LMS Platforms</vt:lpstr>
      <vt:lpstr>In Conclusion …</vt:lpstr>
      <vt:lpstr>PowerPoint Presentation</vt:lpstr>
      <vt:lpstr>Course Management</vt:lpstr>
      <vt:lpstr>User Management</vt:lpstr>
      <vt:lpstr>Assessment and Testing</vt:lpstr>
      <vt:lpstr>Progress Tracking  and Reporting</vt:lpstr>
      <vt:lpstr>Communication Tools</vt:lpstr>
      <vt:lpstr>Certification and Compliance</vt:lpstr>
      <vt:lpstr>Content Management</vt:lpstr>
      <vt:lpstr>Integration Capabilities</vt:lpstr>
      <vt:lpstr>Mobile Accessibility</vt:lpstr>
      <vt:lpstr>Gamification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ΕΥΑΓΓΕΛΟΣ ΕΥΑΓΓΕΛΟΥ</dc:creator>
  <cp:lastModifiedBy>ΕΥΑΓΓΕΛΟΣ ΕΥΑΓΓΕΛΟΥ</cp:lastModifiedBy>
  <cp:revision>9</cp:revision>
  <dcterms:created xsi:type="dcterms:W3CDTF">2025-06-15T22:01:30Z</dcterms:created>
  <dcterms:modified xsi:type="dcterms:W3CDTF">2025-06-16T23:00:32Z</dcterms:modified>
</cp:coreProperties>
</file>